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Lst>
  <p:sldSz type="screen16x9" cy="5143500" cx="9144000"/>
  <p:notesSz cx="6858000" cy="9144000"/>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98543D"/>
  </p:clrMru>
</p:presentationPr>
</file>

<file path=ppt/tableStyles.xml><?xml version="1.0" encoding="utf-8"?>
<a:tblStyleLst xmlns:a="http://schemas.openxmlformats.org/drawingml/2006/main" def="{5C22544A-7EE6-4342-B048-85BDC9FD1C3A}">
  <a:tblStyle styleId="{7969D473-B8E9-4034-A9FD-D70CB572F41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p="http://schemas.openxmlformats.org/presentationml/2006/main" xmlns:r="http://schemas.openxmlformats.org/officeDocument/2006/relationships" xmlns:a="http://schemas.openxmlformats.org/drawingml/2006/main" lastView="sldThumbnailView">
  <p:normalViewPr>
    <p:restoredLeft sz="15620"/>
    <p:restoredTop sz="94660"/>
  </p:normalViewPr>
  <p:slideViewPr>
    <p:cSldViewPr snapToGrid="0">
      <p:cViewPr varScale="1">
        <p:scale>
          <a:sx n="138" d="100"/>
          <a:sy n="138" d="100"/>
        </p:scale>
        <p:origin x="834" y="120"/>
      </p:cViewPr>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tableStyles" Target="tableStyles.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s>
</file>

<file path=ppt/media/image1.png>
</file>

<file path=ppt/media/image2.pn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72" name="Shape 2"/>
        <p:cNvGrpSpPr/>
        <p:nvPr/>
      </p:nvGrpSpPr>
      <p:grpSpPr>
        <a:xfrm>
          <a:off x="0" y="0"/>
          <a:ext cx="0" cy="0"/>
          <a:chOff x="0" y="0"/>
          <a:chExt cx="0" cy="0"/>
        </a:xfrm>
      </p:grpSpPr>
      <p:sp>
        <p:nvSpPr>
          <p:cNvPr id="1048669" name="Google Shape;3;n"/>
          <p:cNvSpPr>
            <a:spLocks noChangeAspect="1" noRot="1" noGrp="1"/>
          </p:cNvSpPr>
          <p:nvPr>
            <p:ph type="sldImg" idx="2"/>
          </p:nvPr>
        </p:nvSpPr>
        <p:spPr>
          <a:xfrm>
            <a:off x="381300" y="685800"/>
            <a:ext cx="6096075" cy="3429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670" name="Google Shape;4;n"/>
          <p:cNvSpPr txBox="1">
            <a:spLocks noGrp="1"/>
          </p:cNvSpPr>
          <p:nvPr>
            <p:ph type="body" idx="1"/>
          </p:nvPr>
        </p:nvSpPr>
        <p:spPr>
          <a:xfrm>
            <a:off x="685800" y="4343400"/>
            <a:ext cx="5486400" cy="4114800"/>
          </a:xfrm>
          <a:prstGeom prst="rect"/>
          <a:noFill/>
          <a:ln>
            <a:noFill/>
          </a:ln>
        </p:spPr>
        <p:txBody>
          <a:bodyPr anchor="t" anchorCtr="0" bIns="91425" lIns="91425" rIns="91425" spcFirstLastPara="1" tIns="91425" wrap="square">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1" name="Shape 250"/>
        <p:cNvGrpSpPr/>
        <p:nvPr/>
      </p:nvGrpSpPr>
      <p:grpSpPr>
        <a:xfrm>
          <a:off x="0" y="0"/>
          <a:ext cx="0" cy="0"/>
          <a:chOff x="0" y="0"/>
          <a:chExt cx="0" cy="0"/>
        </a:xfrm>
      </p:grpSpPr>
      <p:sp>
        <p:nvSpPr>
          <p:cNvPr id="1048658" name="Google Shape;251;g1058c88b81f_0_26: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59" name="Google Shape;252;g1058c88b81f_0_26: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 name="Shape 264"/>
        <p:cNvGrpSpPr/>
        <p:nvPr/>
      </p:nvGrpSpPr>
      <p:grpSpPr>
        <a:xfrm>
          <a:off x="0" y="0"/>
          <a:ext cx="0" cy="0"/>
          <a:chOff x="0" y="0"/>
          <a:chExt cx="0" cy="0"/>
        </a:xfrm>
      </p:grpSpPr>
      <p:sp>
        <p:nvSpPr>
          <p:cNvPr id="1048664" name="Google Shape;265;g99f2f57a71_0_0: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65" name="Google Shape;266;g99f2f57a71_0_0: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 name="Shape 271"/>
        <p:cNvGrpSpPr/>
        <p:nvPr/>
      </p:nvGrpSpPr>
      <p:grpSpPr>
        <a:xfrm>
          <a:off x="0" y="0"/>
          <a:ext cx="0" cy="0"/>
          <a:chOff x="0" y="0"/>
          <a:chExt cx="0" cy="0"/>
        </a:xfrm>
      </p:grpSpPr>
      <p:sp>
        <p:nvSpPr>
          <p:cNvPr id="1048647" name="Google Shape;272;g99f2f57a71_0_184: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48" name="Google Shape;273;g99f2f57a71_0_184: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 name="Shape 281"/>
        <p:cNvGrpSpPr/>
        <p:nvPr/>
      </p:nvGrpSpPr>
      <p:grpSpPr>
        <a:xfrm>
          <a:off x="0" y="0"/>
          <a:ext cx="0" cy="0"/>
          <a:chOff x="0" y="0"/>
          <a:chExt cx="0" cy="0"/>
        </a:xfrm>
      </p:grpSpPr>
      <p:sp>
        <p:nvSpPr>
          <p:cNvPr id="1048631" name="Google Shape;282;g99f2f57a71_0_217: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32" name="Google Shape;283;g99f2f57a71_0_217: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 name="Shape 305"/>
        <p:cNvGrpSpPr/>
        <p:nvPr/>
      </p:nvGrpSpPr>
      <p:grpSpPr>
        <a:xfrm>
          <a:off x="0" y="0"/>
          <a:ext cx="0" cy="0"/>
          <a:chOff x="0" y="0"/>
          <a:chExt cx="0" cy="0"/>
        </a:xfrm>
      </p:grpSpPr>
      <p:sp>
        <p:nvSpPr>
          <p:cNvPr id="1048598" name="Google Shape;306;gbd6c00e730_0_89: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599" name="Google Shape;307;gbd6c00e730_0_89: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 name="Shape 312"/>
        <p:cNvGrpSpPr/>
        <p:nvPr/>
      </p:nvGrpSpPr>
      <p:grpSpPr>
        <a:xfrm>
          <a:off x="0" y="0"/>
          <a:ext cx="0" cy="0"/>
          <a:chOff x="0" y="0"/>
          <a:chExt cx="0" cy="0"/>
        </a:xfrm>
      </p:grpSpPr>
      <p:sp>
        <p:nvSpPr>
          <p:cNvPr id="1048586" name="Google Shape;313;g99f2f57a71_0_207: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587" name="Google Shape;314;g99f2f57a71_0_207: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 name="Shape 320"/>
        <p:cNvGrpSpPr/>
        <p:nvPr/>
      </p:nvGrpSpPr>
      <p:grpSpPr>
        <a:xfrm>
          <a:off x="0" y="0"/>
          <a:ext cx="0" cy="0"/>
          <a:chOff x="0" y="0"/>
          <a:chExt cx="0" cy="0"/>
        </a:xfrm>
      </p:grpSpPr>
      <p:sp>
        <p:nvSpPr>
          <p:cNvPr id="1048592" name="Google Shape;321;g99f2f57a71_0_177: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593" name="Google Shape;322;g99f2f57a71_0_177: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42" name="Shape 375"/>
        <p:cNvGrpSpPr/>
        <p:nvPr/>
      </p:nvGrpSpPr>
      <p:grpSpPr>
        <a:xfrm>
          <a:off x="0" y="0"/>
          <a:ext cx="0" cy="0"/>
          <a:chOff x="0" y="0"/>
          <a:chExt cx="0" cy="0"/>
        </a:xfrm>
      </p:grpSpPr>
      <p:sp>
        <p:nvSpPr>
          <p:cNvPr id="1048604" name="Google Shape;376;g99f2f57a71_0_115: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05" name="Google Shape;377;g99f2f57a71_0_115: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 name="Shape 382"/>
        <p:cNvGrpSpPr/>
        <p:nvPr/>
      </p:nvGrpSpPr>
      <p:grpSpPr>
        <a:xfrm>
          <a:off x="0" y="0"/>
          <a:ext cx="0" cy="0"/>
          <a:chOff x="0" y="0"/>
          <a:chExt cx="0" cy="0"/>
        </a:xfrm>
      </p:grpSpPr>
      <p:sp>
        <p:nvSpPr>
          <p:cNvPr id="1048638" name="Google Shape;383;g1072ae34c78_0_115:notes"/>
          <p:cNvSpPr>
            <a:spLocks noChangeAspect="1" noRot="1" noGrp="1"/>
          </p:cNvSpPr>
          <p:nvPr>
            <p:ph type="sldImg" idx="2"/>
          </p:nvPr>
        </p:nvSpPr>
        <p:spPr>
          <a:xfrm>
            <a:off x="381000" y="685800"/>
            <a:ext cx="6096000" cy="3429000"/>
          </a:xfrm>
          <a:custGeom>
            <a:avLst/>
            <a:ahLst/>
            <a:rect l="l" t="t" r="r" b="b"/>
            <a:pathLst>
              <a:path w="120000" h="120000" extrusionOk="0">
                <a:moveTo>
                  <a:pt x="0" y="0"/>
                </a:moveTo>
                <a:lnTo>
                  <a:pt x="120000" y="0"/>
                </a:lnTo>
                <a:lnTo>
                  <a:pt x="120000" y="120000"/>
                </a:lnTo>
                <a:lnTo>
                  <a:pt x="0" y="120000"/>
                </a:lnTo>
                <a:close/>
              </a:path>
            </a:pathLst>
          </a:custGeom>
        </p:spPr>
      </p:sp>
      <p:sp>
        <p:nvSpPr>
          <p:cNvPr id="1048639" name="Google Shape;384;g1072ae34c78_0_115:notes"/>
          <p:cNvSpPr txBox="1">
            <a:spLocks noGrp="1"/>
          </p:cNvSpPr>
          <p:nvPr>
            <p:ph type="body" idx="1"/>
          </p:nvPr>
        </p:nvSpPr>
        <p:spPr>
          <a:xfrm>
            <a:off x="685800" y="4343400"/>
            <a:ext cx="5486400" cy="4114800"/>
          </a:xfrm>
          <a:prstGeom prst="rect"/>
        </p:spPr>
        <p:txBody>
          <a:bodyPr anchor="t" anchorCtr="0" bIns="91425" lIns="91425" rIns="91425" spcFirstLastPara="1" tIns="91425" wrap="square">
            <a:noAutofit/>
          </a:bodyPr>
          <a:p>
            <a:pPr algn="l" indent="0" lvl="0" marL="0"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56" name="Shape 8"/>
        <p:cNvGrpSpPr/>
        <p:nvPr/>
      </p:nvGrpSpPr>
      <p:grpSpPr>
        <a:xfrm>
          <a:off x="0" y="0"/>
          <a:ext cx="0" cy="0"/>
          <a:chOff x="0" y="0"/>
          <a:chExt cx="0" cy="0"/>
        </a:xfrm>
      </p:grpSpPr>
      <p:pic>
        <p:nvPicPr>
          <p:cNvPr id="2097166" name="Google Shape;9;p2"/>
          <p:cNvPicPr preferRelativeResize="0">
            <a:picLocks/>
          </p:cNvPicPr>
          <p:nvPr/>
        </p:nvPicPr>
        <p:blipFill>
          <a:blip xmlns:r="http://schemas.openxmlformats.org/officeDocument/2006/relationships" r:embed="rId1">
            <a:alphaModFix/>
          </a:blip>
          <a:stretch>
            <a:fillRect/>
          </a:stretch>
        </p:blipFill>
        <p:spPr>
          <a:xfrm rot="-5400000">
            <a:off x="-2288462" y="331663"/>
            <a:ext cx="10282598" cy="5783975"/>
          </a:xfrm>
          <a:prstGeom prst="rect"/>
          <a:noFill/>
          <a:ln>
            <a:noFill/>
          </a:ln>
        </p:spPr>
      </p:pic>
      <p:pic>
        <p:nvPicPr>
          <p:cNvPr id="2097167" name="Google Shape;10;p2"/>
          <p:cNvPicPr preferRelativeResize="0">
            <a:picLocks/>
          </p:cNvPicPr>
          <p:nvPr/>
        </p:nvPicPr>
        <p:blipFill rotWithShape="1">
          <a:blip xmlns:r="http://schemas.openxmlformats.org/officeDocument/2006/relationships" r:embed="rId1">
            <a:alphaModFix/>
          </a:blip>
          <a:srcRect l="11606" t="13204" r="10916" b="14084"/>
          <a:stretch>
            <a:fillRect/>
          </a:stretch>
        </p:blipFill>
        <p:spPr>
          <a:xfrm rot="5400000" flipH="1">
            <a:off x="3015468" y="-762415"/>
            <a:ext cx="8049461" cy="4249122"/>
          </a:xfrm>
          <a:prstGeom prst="rect"/>
          <a:noFill/>
          <a:ln>
            <a:noFill/>
          </a:ln>
        </p:spPr>
      </p:pic>
      <p:sp>
        <p:nvSpPr>
          <p:cNvPr id="1048649" name="Google Shape;11;p2"/>
          <p:cNvSpPr txBox="1">
            <a:spLocks noGrp="1"/>
          </p:cNvSpPr>
          <p:nvPr>
            <p:ph type="ctrTitle"/>
          </p:nvPr>
        </p:nvSpPr>
        <p:spPr>
          <a:xfrm>
            <a:off x="1642500" y="1071725"/>
            <a:ext cx="5859000" cy="2553300"/>
          </a:xfrm>
          <a:prstGeom prst="rect"/>
        </p:spPr>
        <p:txBody>
          <a:bodyPr anchor="ctr" anchorCtr="0" bIns="91425" lIns="91425" rIns="91425" spcFirstLastPara="1" tIns="91425" wrap="square">
            <a:noAutofit/>
          </a:bodyPr>
          <a:lstStyle>
            <a:lvl1pPr algn="ctr" lvl="0">
              <a:lnSpc>
                <a:spcPct val="80000"/>
              </a:lnSpc>
              <a:spcBef>
                <a:spcPts val="0"/>
              </a:spcBef>
              <a:spcAft>
                <a:spcPts val="0"/>
              </a:spcAft>
              <a:buClr>
                <a:srgbClr val="191919"/>
              </a:buClr>
              <a:buSzPts val="5200"/>
              <a:buNone/>
              <a:defRPr sz="6000"/>
            </a:lvl1pPr>
            <a:lvl2pPr algn="ctr" lvl="1">
              <a:spcBef>
                <a:spcPts val="0"/>
              </a:spcBef>
              <a:spcAft>
                <a:spcPts val="0"/>
              </a:spcAft>
              <a:buClr>
                <a:srgbClr val="191919"/>
              </a:buClr>
              <a:buSzPts val="5200"/>
              <a:buNone/>
              <a:defRPr sz="5200">
                <a:solidFill>
                  <a:srgbClr val="191919"/>
                </a:solidFill>
              </a:defRPr>
            </a:lvl2pPr>
            <a:lvl3pPr algn="ctr" lvl="2">
              <a:spcBef>
                <a:spcPts val="0"/>
              </a:spcBef>
              <a:spcAft>
                <a:spcPts val="0"/>
              </a:spcAft>
              <a:buClr>
                <a:srgbClr val="191919"/>
              </a:buClr>
              <a:buSzPts val="5200"/>
              <a:buNone/>
              <a:defRPr sz="5200">
                <a:solidFill>
                  <a:srgbClr val="191919"/>
                </a:solidFill>
              </a:defRPr>
            </a:lvl3pPr>
            <a:lvl4pPr algn="ctr" lvl="3">
              <a:spcBef>
                <a:spcPts val="0"/>
              </a:spcBef>
              <a:spcAft>
                <a:spcPts val="0"/>
              </a:spcAft>
              <a:buClr>
                <a:srgbClr val="191919"/>
              </a:buClr>
              <a:buSzPts val="5200"/>
              <a:buNone/>
              <a:defRPr sz="5200">
                <a:solidFill>
                  <a:srgbClr val="191919"/>
                </a:solidFill>
              </a:defRPr>
            </a:lvl4pPr>
            <a:lvl5pPr algn="ctr" lvl="4">
              <a:spcBef>
                <a:spcPts val="0"/>
              </a:spcBef>
              <a:spcAft>
                <a:spcPts val="0"/>
              </a:spcAft>
              <a:buClr>
                <a:srgbClr val="191919"/>
              </a:buClr>
              <a:buSzPts val="5200"/>
              <a:buNone/>
              <a:defRPr sz="5200">
                <a:solidFill>
                  <a:srgbClr val="191919"/>
                </a:solidFill>
              </a:defRPr>
            </a:lvl5pPr>
            <a:lvl6pPr algn="ctr" lvl="5">
              <a:spcBef>
                <a:spcPts val="0"/>
              </a:spcBef>
              <a:spcAft>
                <a:spcPts val="0"/>
              </a:spcAft>
              <a:buClr>
                <a:srgbClr val="191919"/>
              </a:buClr>
              <a:buSzPts val="5200"/>
              <a:buNone/>
              <a:defRPr sz="5200">
                <a:solidFill>
                  <a:srgbClr val="191919"/>
                </a:solidFill>
              </a:defRPr>
            </a:lvl6pPr>
            <a:lvl7pPr algn="ctr" lvl="6">
              <a:spcBef>
                <a:spcPts val="0"/>
              </a:spcBef>
              <a:spcAft>
                <a:spcPts val="0"/>
              </a:spcAft>
              <a:buClr>
                <a:srgbClr val="191919"/>
              </a:buClr>
              <a:buSzPts val="5200"/>
              <a:buNone/>
              <a:defRPr sz="5200">
                <a:solidFill>
                  <a:srgbClr val="191919"/>
                </a:solidFill>
              </a:defRPr>
            </a:lvl7pPr>
            <a:lvl8pPr algn="ctr" lvl="7">
              <a:spcBef>
                <a:spcPts val="0"/>
              </a:spcBef>
              <a:spcAft>
                <a:spcPts val="0"/>
              </a:spcAft>
              <a:buClr>
                <a:srgbClr val="191919"/>
              </a:buClr>
              <a:buSzPts val="5200"/>
              <a:buNone/>
              <a:defRPr sz="5200">
                <a:solidFill>
                  <a:srgbClr val="191919"/>
                </a:solidFill>
              </a:defRPr>
            </a:lvl8pPr>
            <a:lvl9pPr algn="ctr" lvl="8">
              <a:spcBef>
                <a:spcPts val="0"/>
              </a:spcBef>
              <a:spcAft>
                <a:spcPts val="0"/>
              </a:spcAft>
              <a:buClr>
                <a:srgbClr val="191919"/>
              </a:buClr>
              <a:buSzPts val="5200"/>
              <a:buNone/>
              <a:defRPr sz="5200">
                <a:solidFill>
                  <a:srgbClr val="191919"/>
                </a:solidFill>
              </a:defRPr>
            </a:lvl9pPr>
          </a:lstStyle>
          <a:p/>
        </p:txBody>
      </p:sp>
      <p:sp>
        <p:nvSpPr>
          <p:cNvPr id="1048650" name="Google Shape;12;p2"/>
          <p:cNvSpPr txBox="1">
            <a:spLocks noGrp="1"/>
          </p:cNvSpPr>
          <p:nvPr>
            <p:ph type="subTitle" idx="1"/>
          </p:nvPr>
        </p:nvSpPr>
        <p:spPr>
          <a:xfrm>
            <a:off x="2307550" y="3625025"/>
            <a:ext cx="4528800" cy="475800"/>
          </a:xfrm>
          <a:prstGeom prst="rect"/>
        </p:spPr>
        <p:txBody>
          <a:bodyPr anchor="t" anchorCtr="0" bIns="91425" lIns="91425" rIns="91425" spcFirstLastPara="1" tIns="91425" wrap="square">
            <a:noAutofit/>
          </a:bodyPr>
          <a:lstStyle>
            <a:lvl1pPr algn="ctr" lvl="0">
              <a:lnSpc>
                <a:spcPct val="100000"/>
              </a:lnSpc>
              <a:spcBef>
                <a:spcPts val="0"/>
              </a:spcBef>
              <a:spcAft>
                <a:spcPts val="0"/>
              </a:spcAft>
              <a:buSzPts val="1500"/>
              <a:buNone/>
              <a:defRPr sz="1500"/>
            </a:lvl1pPr>
            <a:lvl2pPr algn="ctr" lvl="1">
              <a:lnSpc>
                <a:spcPct val="100000"/>
              </a:lnSpc>
              <a:spcBef>
                <a:spcPts val="0"/>
              </a:spcBef>
              <a:spcAft>
                <a:spcPts val="0"/>
              </a:spcAft>
              <a:buSzPts val="1800"/>
              <a:buNone/>
              <a:defRPr sz="1800"/>
            </a:lvl2pPr>
            <a:lvl3pPr algn="ctr" lvl="2">
              <a:lnSpc>
                <a:spcPct val="100000"/>
              </a:lnSpc>
              <a:spcBef>
                <a:spcPts val="0"/>
              </a:spcBef>
              <a:spcAft>
                <a:spcPts val="0"/>
              </a:spcAft>
              <a:buSzPts val="1800"/>
              <a:buNone/>
              <a:defRPr sz="1800"/>
            </a:lvl3pPr>
            <a:lvl4pPr algn="ctr" lvl="3">
              <a:lnSpc>
                <a:spcPct val="100000"/>
              </a:lnSpc>
              <a:spcBef>
                <a:spcPts val="0"/>
              </a:spcBef>
              <a:spcAft>
                <a:spcPts val="0"/>
              </a:spcAft>
              <a:buSzPts val="1800"/>
              <a:buNone/>
              <a:defRPr sz="1800"/>
            </a:lvl4pPr>
            <a:lvl5pPr algn="ctr" lvl="4">
              <a:lnSpc>
                <a:spcPct val="100000"/>
              </a:lnSpc>
              <a:spcBef>
                <a:spcPts val="0"/>
              </a:spcBef>
              <a:spcAft>
                <a:spcPts val="0"/>
              </a:spcAft>
              <a:buSzPts val="1800"/>
              <a:buNone/>
              <a:defRPr sz="1800"/>
            </a:lvl5pPr>
            <a:lvl6pPr algn="ctr" lvl="5">
              <a:lnSpc>
                <a:spcPct val="100000"/>
              </a:lnSpc>
              <a:spcBef>
                <a:spcPts val="0"/>
              </a:spcBef>
              <a:spcAft>
                <a:spcPts val="0"/>
              </a:spcAft>
              <a:buSzPts val="1800"/>
              <a:buNone/>
              <a:defRPr sz="1800"/>
            </a:lvl6pPr>
            <a:lvl7pPr algn="ctr" lvl="6">
              <a:lnSpc>
                <a:spcPct val="100000"/>
              </a:lnSpc>
              <a:spcBef>
                <a:spcPts val="0"/>
              </a:spcBef>
              <a:spcAft>
                <a:spcPts val="0"/>
              </a:spcAft>
              <a:buSzPts val="1800"/>
              <a:buNone/>
              <a:defRPr sz="1800"/>
            </a:lvl7pPr>
            <a:lvl8pPr algn="ctr" lvl="7">
              <a:lnSpc>
                <a:spcPct val="100000"/>
              </a:lnSpc>
              <a:spcBef>
                <a:spcPts val="0"/>
              </a:spcBef>
              <a:spcAft>
                <a:spcPts val="0"/>
              </a:spcAft>
              <a:buSzPts val="1800"/>
              <a:buNone/>
              <a:defRPr sz="1800"/>
            </a:lvl8pPr>
            <a:lvl9pPr algn="ctr" lvl="8">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70" name="Shape 112"/>
        <p:cNvGrpSpPr/>
        <p:nvPr/>
      </p:nvGrpSpPr>
      <p:grpSpPr>
        <a:xfrm>
          <a:off x="0" y="0"/>
          <a:ext cx="0" cy="0"/>
          <a:chOff x="0" y="0"/>
          <a:chExt cx="0" cy="0"/>
        </a:xfrm>
      </p:grpSpPr>
      <p:sp>
        <p:nvSpPr>
          <p:cNvPr id="1048666" name="Google Shape;113;p21"/>
          <p:cNvSpPr txBox="1">
            <a:spLocks noGrp="1"/>
          </p:cNvSpPr>
          <p:nvPr>
            <p:ph type="body" idx="1"/>
          </p:nvPr>
        </p:nvSpPr>
        <p:spPr>
          <a:xfrm>
            <a:off x="720000" y="1315575"/>
            <a:ext cx="3736500" cy="3316500"/>
          </a:xfrm>
          <a:prstGeom prst="rect"/>
        </p:spPr>
        <p:txBody>
          <a:bodyPr anchor="t" anchorCtr="0" bIns="91425" lIns="91425" rIns="91425" spcFirstLastPara="1" tIns="91425" wrap="square">
            <a:noAutofit/>
          </a:bodyPr>
          <a:lstStyle>
            <a:lvl1pPr indent="-323850" lvl="0" marL="457200" rtl="0">
              <a:lnSpc>
                <a:spcPct val="100000"/>
              </a:lnSpc>
              <a:spcBef>
                <a:spcPts val="0"/>
              </a:spcBef>
              <a:spcAft>
                <a:spcPts val="0"/>
              </a:spcAft>
              <a:buSzPts val="1500"/>
              <a:buChar char="●"/>
            </a:lvl1pPr>
            <a:lvl2pPr indent="-323850" lvl="1" marL="914400" rtl="0">
              <a:lnSpc>
                <a:spcPct val="115000"/>
              </a:lnSpc>
              <a:spcBef>
                <a:spcPts val="1000"/>
              </a:spcBef>
              <a:spcAft>
                <a:spcPts val="0"/>
              </a:spcAft>
              <a:buSzPts val="1500"/>
              <a:buChar char="○"/>
            </a:lvl2pPr>
            <a:lvl3pPr indent="-323850" lvl="2" marL="1371600" rtl="0">
              <a:lnSpc>
                <a:spcPct val="115000"/>
              </a:lnSpc>
              <a:spcBef>
                <a:spcPts val="1600"/>
              </a:spcBef>
              <a:spcAft>
                <a:spcPts val="0"/>
              </a:spcAft>
              <a:buSzPts val="1500"/>
              <a:buChar char="■"/>
            </a:lvl3pPr>
            <a:lvl4pPr indent="-323850" lvl="3" marL="1828800" rtl="0">
              <a:lnSpc>
                <a:spcPct val="115000"/>
              </a:lnSpc>
              <a:spcBef>
                <a:spcPts val="1600"/>
              </a:spcBef>
              <a:spcAft>
                <a:spcPts val="0"/>
              </a:spcAft>
              <a:buSzPts val="1500"/>
              <a:buChar char="●"/>
            </a:lvl4pPr>
            <a:lvl5pPr indent="-323850" lvl="4" marL="2286000" rtl="0">
              <a:lnSpc>
                <a:spcPct val="115000"/>
              </a:lnSpc>
              <a:spcBef>
                <a:spcPts val="1600"/>
              </a:spcBef>
              <a:spcAft>
                <a:spcPts val="0"/>
              </a:spcAft>
              <a:buSzPts val="1500"/>
              <a:buChar char="○"/>
            </a:lvl5pPr>
            <a:lvl6pPr indent="-323850" lvl="5" marL="2743200" rtl="0">
              <a:lnSpc>
                <a:spcPct val="115000"/>
              </a:lnSpc>
              <a:spcBef>
                <a:spcPts val="1600"/>
              </a:spcBef>
              <a:spcAft>
                <a:spcPts val="0"/>
              </a:spcAft>
              <a:buSzPts val="1500"/>
              <a:buChar char="■"/>
            </a:lvl6pPr>
            <a:lvl7pPr indent="-323850" lvl="6" marL="3200400" rtl="0">
              <a:lnSpc>
                <a:spcPct val="115000"/>
              </a:lnSpc>
              <a:spcBef>
                <a:spcPts val="1600"/>
              </a:spcBef>
              <a:spcAft>
                <a:spcPts val="0"/>
              </a:spcAft>
              <a:buSzPts val="1500"/>
              <a:buChar char="●"/>
            </a:lvl7pPr>
            <a:lvl8pPr indent="-323850" lvl="7" marL="3657600" rtl="0">
              <a:lnSpc>
                <a:spcPct val="115000"/>
              </a:lnSpc>
              <a:spcBef>
                <a:spcPts val="1600"/>
              </a:spcBef>
              <a:spcAft>
                <a:spcPts val="0"/>
              </a:spcAft>
              <a:buSzPts val="1500"/>
              <a:buChar char="○"/>
            </a:lvl8pPr>
            <a:lvl9pPr indent="-323850" lvl="8" marL="4114800" rtl="0">
              <a:lnSpc>
                <a:spcPct val="115000"/>
              </a:lnSpc>
              <a:spcBef>
                <a:spcPts val="1600"/>
              </a:spcBef>
              <a:spcAft>
                <a:spcPts val="1600"/>
              </a:spcAft>
              <a:buSzPts val="1500"/>
              <a:buChar char="■"/>
            </a:lvl9pPr>
          </a:lstStyle>
          <a:p/>
        </p:txBody>
      </p:sp>
      <p:sp>
        <p:nvSpPr>
          <p:cNvPr id="1048667" name="Google Shape;114;p21"/>
          <p:cNvSpPr txBox="1">
            <a:spLocks noGrp="1"/>
          </p:cNvSpPr>
          <p:nvPr>
            <p:ph type="title"/>
          </p:nvPr>
        </p:nvSpPr>
        <p:spPr>
          <a:xfrm>
            <a:off x="720000" y="445025"/>
            <a:ext cx="7704000" cy="572700"/>
          </a:xfrm>
          <a:prstGeom prst="rect"/>
        </p:spPr>
        <p:txBody>
          <a:bodyPr anchor="ctr" anchorCtr="0" bIns="91425" lIns="91425" rIns="91425" spcFirstLastPara="1" tIns="91425" wrap="square">
            <a:noAutofit/>
          </a:bodyPr>
          <a:lstStyle>
            <a:lvl1pPr lvl="0" rtl="0">
              <a:spcBef>
                <a:spcPts val="0"/>
              </a:spcBef>
              <a:spcAft>
                <a:spcPts val="0"/>
              </a:spcAft>
              <a:buSzPts val="3500"/>
              <a:buNone/>
            </a:lvl1pPr>
            <a:lvl2pPr lvl="1" rtl="0">
              <a:spcBef>
                <a:spcPts val="0"/>
              </a:spcBef>
              <a:spcAft>
                <a:spcPts val="0"/>
              </a:spcAft>
              <a:buSzPts val="3500"/>
              <a:buNone/>
            </a:lvl2pPr>
            <a:lvl3pPr lvl="2" rtl="0">
              <a:spcBef>
                <a:spcPts val="0"/>
              </a:spcBef>
              <a:spcAft>
                <a:spcPts val="0"/>
              </a:spcAft>
              <a:buSzPts val="3500"/>
              <a:buNone/>
            </a:lvl3pPr>
            <a:lvl4pPr lvl="3" rtl="0">
              <a:spcBef>
                <a:spcPts val="0"/>
              </a:spcBef>
              <a:spcAft>
                <a:spcPts val="0"/>
              </a:spcAft>
              <a:buSzPts val="3500"/>
              <a:buNone/>
            </a:lvl4pPr>
            <a:lvl5pPr lvl="4" rtl="0">
              <a:spcBef>
                <a:spcPts val="0"/>
              </a:spcBef>
              <a:spcAft>
                <a:spcPts val="0"/>
              </a:spcAft>
              <a:buSzPts val="3500"/>
              <a:buNone/>
            </a:lvl5pPr>
            <a:lvl6pPr lvl="5" rtl="0">
              <a:spcBef>
                <a:spcPts val="0"/>
              </a:spcBef>
              <a:spcAft>
                <a:spcPts val="0"/>
              </a:spcAft>
              <a:buSzPts val="3500"/>
              <a:buNone/>
            </a:lvl6pPr>
            <a:lvl7pPr lvl="6" rtl="0">
              <a:spcBef>
                <a:spcPts val="0"/>
              </a:spcBef>
              <a:spcAft>
                <a:spcPts val="0"/>
              </a:spcAft>
              <a:buSzPts val="3500"/>
              <a:buNone/>
            </a:lvl7pPr>
            <a:lvl8pPr lvl="7" rtl="0">
              <a:spcBef>
                <a:spcPts val="0"/>
              </a:spcBef>
              <a:spcAft>
                <a:spcPts val="0"/>
              </a:spcAft>
              <a:buSzPts val="3500"/>
              <a:buNone/>
            </a:lvl8pPr>
            <a:lvl9pPr lvl="8" rtl="0">
              <a:spcBef>
                <a:spcPts val="0"/>
              </a:spcBef>
              <a:spcAft>
                <a:spcPts val="0"/>
              </a:spcAft>
              <a:buSzPts val="3500"/>
              <a:buNone/>
            </a:lvl9pPr>
          </a:lstStyle>
          <a:p/>
        </p:txBody>
      </p:sp>
      <p:pic>
        <p:nvPicPr>
          <p:cNvPr id="2097174" name="Google Shape;115;p21"/>
          <p:cNvPicPr preferRelativeResize="0">
            <a:picLocks/>
          </p:cNvPicPr>
          <p:nvPr/>
        </p:nvPicPr>
        <p:blipFill rotWithShape="1">
          <a:blip xmlns:r="http://schemas.openxmlformats.org/officeDocument/2006/relationships" r:embed="rId1">
            <a:alphaModFix/>
          </a:blip>
          <a:srcRect l="13107" t="14342" r="19502" b="74052"/>
          <a:stretch>
            <a:fillRect/>
          </a:stretch>
        </p:blipFill>
        <p:spPr>
          <a:xfrm rot="-5400000" flipH="1">
            <a:off x="6421013" y="2327412"/>
            <a:ext cx="5154101" cy="499276"/>
          </a:xfrm>
          <a:prstGeom prst="rect"/>
          <a:noFill/>
          <a:ln>
            <a:noFill/>
          </a:ln>
        </p:spPr>
      </p:pic>
      <p:sp>
        <p:nvSpPr>
          <p:cNvPr id="1048668" name="Google Shape;116;p21"/>
          <p:cNvSpPr txBox="1">
            <a:spLocks noGrp="1"/>
          </p:cNvSpPr>
          <p:nvPr>
            <p:ph type="body" idx="2"/>
          </p:nvPr>
        </p:nvSpPr>
        <p:spPr>
          <a:xfrm>
            <a:off x="4687500" y="1315575"/>
            <a:ext cx="3736500" cy="3316500"/>
          </a:xfrm>
          <a:prstGeom prst="rect"/>
        </p:spPr>
        <p:txBody>
          <a:bodyPr anchor="t" anchorCtr="0" bIns="91425" lIns="91425" rIns="91425" spcFirstLastPara="1" tIns="91425" wrap="square">
            <a:noAutofit/>
          </a:bodyPr>
          <a:lstStyle>
            <a:lvl1pPr indent="-323850" lvl="0" marL="457200" rtl="0">
              <a:lnSpc>
                <a:spcPct val="100000"/>
              </a:lnSpc>
              <a:spcBef>
                <a:spcPts val="0"/>
              </a:spcBef>
              <a:spcAft>
                <a:spcPts val="0"/>
              </a:spcAft>
              <a:buSzPts val="1500"/>
              <a:buChar char="●"/>
            </a:lvl1pPr>
            <a:lvl2pPr indent="-323850" lvl="1" marL="914400" rtl="0">
              <a:lnSpc>
                <a:spcPct val="115000"/>
              </a:lnSpc>
              <a:spcBef>
                <a:spcPts val="1000"/>
              </a:spcBef>
              <a:spcAft>
                <a:spcPts val="0"/>
              </a:spcAft>
              <a:buSzPts val="1500"/>
              <a:buChar char="○"/>
            </a:lvl2pPr>
            <a:lvl3pPr indent="-323850" lvl="2" marL="1371600" rtl="0">
              <a:lnSpc>
                <a:spcPct val="115000"/>
              </a:lnSpc>
              <a:spcBef>
                <a:spcPts val="1600"/>
              </a:spcBef>
              <a:spcAft>
                <a:spcPts val="0"/>
              </a:spcAft>
              <a:buSzPts val="1500"/>
              <a:buChar char="■"/>
            </a:lvl3pPr>
            <a:lvl4pPr indent="-323850" lvl="3" marL="1828800" rtl="0">
              <a:lnSpc>
                <a:spcPct val="115000"/>
              </a:lnSpc>
              <a:spcBef>
                <a:spcPts val="1600"/>
              </a:spcBef>
              <a:spcAft>
                <a:spcPts val="0"/>
              </a:spcAft>
              <a:buSzPts val="1500"/>
              <a:buChar char="●"/>
            </a:lvl4pPr>
            <a:lvl5pPr indent="-323850" lvl="4" marL="2286000" rtl="0">
              <a:lnSpc>
                <a:spcPct val="115000"/>
              </a:lnSpc>
              <a:spcBef>
                <a:spcPts val="1600"/>
              </a:spcBef>
              <a:spcAft>
                <a:spcPts val="0"/>
              </a:spcAft>
              <a:buSzPts val="1500"/>
              <a:buChar char="○"/>
            </a:lvl5pPr>
            <a:lvl6pPr indent="-323850" lvl="5" marL="2743200" rtl="0">
              <a:lnSpc>
                <a:spcPct val="115000"/>
              </a:lnSpc>
              <a:spcBef>
                <a:spcPts val="1600"/>
              </a:spcBef>
              <a:spcAft>
                <a:spcPts val="0"/>
              </a:spcAft>
              <a:buSzPts val="1500"/>
              <a:buChar char="■"/>
            </a:lvl6pPr>
            <a:lvl7pPr indent="-323850" lvl="6" marL="3200400" rtl="0">
              <a:lnSpc>
                <a:spcPct val="115000"/>
              </a:lnSpc>
              <a:spcBef>
                <a:spcPts val="1600"/>
              </a:spcBef>
              <a:spcAft>
                <a:spcPts val="0"/>
              </a:spcAft>
              <a:buSzPts val="1500"/>
              <a:buChar char="●"/>
            </a:lvl7pPr>
            <a:lvl8pPr indent="-323850" lvl="7" marL="3657600" rtl="0">
              <a:lnSpc>
                <a:spcPct val="115000"/>
              </a:lnSpc>
              <a:spcBef>
                <a:spcPts val="1600"/>
              </a:spcBef>
              <a:spcAft>
                <a:spcPts val="0"/>
              </a:spcAft>
              <a:buSzPts val="1500"/>
              <a:buChar char="○"/>
            </a:lvl8pPr>
            <a:lvl9pPr indent="-323850" lvl="8" marL="4114800" rtl="0">
              <a:lnSpc>
                <a:spcPct val="115000"/>
              </a:lnSpc>
              <a:spcBef>
                <a:spcPts val="1600"/>
              </a:spcBef>
              <a:spcAft>
                <a:spcPts val="1600"/>
              </a:spcAft>
              <a:buSzPts val="1500"/>
              <a:buChar cha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48" name="Shape 181"/>
        <p:cNvGrpSpPr/>
        <p:nvPr/>
      </p:nvGrpSpPr>
      <p:grpSpPr>
        <a:xfrm>
          <a:off x="0" y="0"/>
          <a:ext cx="0" cy="0"/>
          <a:chOff x="0" y="0"/>
          <a:chExt cx="0" cy="0"/>
        </a:xfrm>
      </p:grpSpPr>
      <p:pic>
        <p:nvPicPr>
          <p:cNvPr id="2097162" name="Google Shape;182;p27"/>
          <p:cNvPicPr preferRelativeResize="0">
            <a:picLocks/>
          </p:cNvPicPr>
          <p:nvPr/>
        </p:nvPicPr>
        <p:blipFill rotWithShape="1">
          <a:blip xmlns:r="http://schemas.openxmlformats.org/officeDocument/2006/relationships" r:embed="rId1">
            <a:alphaModFix/>
          </a:blip>
          <a:srcRect l="55214" r="4780"/>
          <a:stretch>
            <a:fillRect/>
          </a:stretch>
        </p:blipFill>
        <p:spPr>
          <a:xfrm rot="5400000">
            <a:off x="2790326" y="-1157152"/>
            <a:ext cx="5281373" cy="7425975"/>
          </a:xfrm>
          <a:prstGeom prst="rect"/>
          <a:noFill/>
          <a:ln>
            <a:noFill/>
          </a:ln>
        </p:spPr>
      </p:pic>
      <p:sp>
        <p:nvSpPr>
          <p:cNvPr id="1048633" name="Google Shape;183;p27"/>
          <p:cNvSpPr txBox="1">
            <a:spLocks noGrp="1"/>
          </p:cNvSpPr>
          <p:nvPr>
            <p:ph type="title"/>
          </p:nvPr>
        </p:nvSpPr>
        <p:spPr>
          <a:xfrm>
            <a:off x="2376000" y="2036350"/>
            <a:ext cx="6054900" cy="920400"/>
          </a:xfrm>
          <a:prstGeom prst="rect"/>
        </p:spPr>
        <p:txBody>
          <a:bodyPr anchor="ctr" anchorCtr="0" bIns="91425" lIns="91425" rIns="91425" spcFirstLastPara="1" tIns="91425" wrap="square">
            <a:noAutofit/>
          </a:bodyPr>
          <a:lstStyle>
            <a:lvl1pPr algn="r" lvl="0" rtl="0">
              <a:spcBef>
                <a:spcPts val="0"/>
              </a:spcBef>
              <a:spcAft>
                <a:spcPts val="0"/>
              </a:spcAft>
              <a:buSzPts val="3600"/>
              <a:buNone/>
              <a:defRPr sz="5000"/>
            </a:lvl1pPr>
            <a:lvl2pPr algn="ctr" lvl="1" rtl="0">
              <a:spcBef>
                <a:spcPts val="0"/>
              </a:spcBef>
              <a:spcAft>
                <a:spcPts val="0"/>
              </a:spcAft>
              <a:buSzPts val="3600"/>
              <a:buNone/>
              <a:defRPr sz="3600"/>
            </a:lvl2pPr>
            <a:lvl3pPr algn="ctr" lvl="2" rtl="0">
              <a:spcBef>
                <a:spcPts val="0"/>
              </a:spcBef>
              <a:spcAft>
                <a:spcPts val="0"/>
              </a:spcAft>
              <a:buSzPts val="3600"/>
              <a:buNone/>
              <a:defRPr sz="3600"/>
            </a:lvl3pPr>
            <a:lvl4pPr algn="ctr" lvl="3" rtl="0">
              <a:spcBef>
                <a:spcPts val="0"/>
              </a:spcBef>
              <a:spcAft>
                <a:spcPts val="0"/>
              </a:spcAft>
              <a:buSzPts val="3600"/>
              <a:buNone/>
              <a:defRPr sz="3600"/>
            </a:lvl4pPr>
            <a:lvl5pPr algn="ctr" lvl="4" rtl="0">
              <a:spcBef>
                <a:spcPts val="0"/>
              </a:spcBef>
              <a:spcAft>
                <a:spcPts val="0"/>
              </a:spcAft>
              <a:buSzPts val="3600"/>
              <a:buNone/>
              <a:defRPr sz="3600"/>
            </a:lvl5pPr>
            <a:lvl6pPr algn="ctr" lvl="5" rtl="0">
              <a:spcBef>
                <a:spcPts val="0"/>
              </a:spcBef>
              <a:spcAft>
                <a:spcPts val="0"/>
              </a:spcAft>
              <a:buSzPts val="3600"/>
              <a:buNone/>
              <a:defRPr sz="3600"/>
            </a:lvl6pPr>
            <a:lvl7pPr algn="ctr" lvl="6" rtl="0">
              <a:spcBef>
                <a:spcPts val="0"/>
              </a:spcBef>
              <a:spcAft>
                <a:spcPts val="0"/>
              </a:spcAft>
              <a:buSzPts val="3600"/>
              <a:buNone/>
              <a:defRPr sz="3600"/>
            </a:lvl7pPr>
            <a:lvl8pPr algn="ctr" lvl="7" rtl="0">
              <a:spcBef>
                <a:spcPts val="0"/>
              </a:spcBef>
              <a:spcAft>
                <a:spcPts val="0"/>
              </a:spcAft>
              <a:buSzPts val="3600"/>
              <a:buNone/>
              <a:defRPr sz="3600"/>
            </a:lvl8pPr>
            <a:lvl9pPr algn="ctr" lvl="8" rtl="0">
              <a:spcBef>
                <a:spcPts val="0"/>
              </a:spcBef>
              <a:spcAft>
                <a:spcPts val="0"/>
              </a:spcAft>
              <a:buSzPts val="3600"/>
              <a:buNone/>
              <a:defRPr sz="3600"/>
            </a:lvl9pPr>
          </a:lstStyle>
          <a:p/>
        </p:txBody>
      </p:sp>
      <p:sp>
        <p:nvSpPr>
          <p:cNvPr id="1048634" name="Google Shape;184;p27"/>
          <p:cNvSpPr txBox="1">
            <a:spLocks noGrp="1"/>
          </p:cNvSpPr>
          <p:nvPr>
            <p:ph type="title" idx="2" hasCustomPrompt="1"/>
          </p:nvPr>
        </p:nvSpPr>
        <p:spPr>
          <a:xfrm>
            <a:off x="3363300" y="1194550"/>
            <a:ext cx="5067600" cy="841800"/>
          </a:xfrm>
          <a:prstGeom prst="rect"/>
        </p:spPr>
        <p:txBody>
          <a:bodyPr anchor="b" anchorCtr="0" bIns="91425" lIns="91425" rIns="91425" spcFirstLastPara="1" tIns="91425" wrap="square">
            <a:noAutofit/>
          </a:bodyPr>
          <a:lstStyle>
            <a:lvl1pPr algn="r" lvl="0" rtl="0">
              <a:spcBef>
                <a:spcPts val="0"/>
              </a:spcBef>
              <a:spcAft>
                <a:spcPts val="0"/>
              </a:spcAft>
              <a:buSzPts val="6000"/>
              <a:buNone/>
              <a:defRPr sz="6000"/>
            </a:lvl1pPr>
            <a:lvl2pPr algn="ctr" lvl="1" rtl="0">
              <a:spcBef>
                <a:spcPts val="0"/>
              </a:spcBef>
              <a:spcAft>
                <a:spcPts val="0"/>
              </a:spcAft>
              <a:buSzPts val="6000"/>
              <a:buNone/>
              <a:defRPr sz="6000"/>
            </a:lvl2pPr>
            <a:lvl3pPr algn="ctr" lvl="2" rtl="0">
              <a:spcBef>
                <a:spcPts val="0"/>
              </a:spcBef>
              <a:spcAft>
                <a:spcPts val="0"/>
              </a:spcAft>
              <a:buSzPts val="6000"/>
              <a:buNone/>
              <a:defRPr sz="6000"/>
            </a:lvl3pPr>
            <a:lvl4pPr algn="ctr" lvl="3" rtl="0">
              <a:spcBef>
                <a:spcPts val="0"/>
              </a:spcBef>
              <a:spcAft>
                <a:spcPts val="0"/>
              </a:spcAft>
              <a:buSzPts val="6000"/>
              <a:buNone/>
              <a:defRPr sz="6000"/>
            </a:lvl4pPr>
            <a:lvl5pPr algn="ctr" lvl="4" rtl="0">
              <a:spcBef>
                <a:spcPts val="0"/>
              </a:spcBef>
              <a:spcAft>
                <a:spcPts val="0"/>
              </a:spcAft>
              <a:buSzPts val="6000"/>
              <a:buNone/>
              <a:defRPr sz="6000"/>
            </a:lvl5pPr>
            <a:lvl6pPr algn="ctr" lvl="5" rtl="0">
              <a:spcBef>
                <a:spcPts val="0"/>
              </a:spcBef>
              <a:spcAft>
                <a:spcPts val="0"/>
              </a:spcAft>
              <a:buSzPts val="6000"/>
              <a:buNone/>
              <a:defRPr sz="6000"/>
            </a:lvl6pPr>
            <a:lvl7pPr algn="ctr" lvl="6" rtl="0">
              <a:spcBef>
                <a:spcPts val="0"/>
              </a:spcBef>
              <a:spcAft>
                <a:spcPts val="0"/>
              </a:spcAft>
              <a:buSzPts val="6000"/>
              <a:buNone/>
              <a:defRPr sz="6000"/>
            </a:lvl7pPr>
            <a:lvl8pPr algn="ctr" lvl="7" rtl="0">
              <a:spcBef>
                <a:spcPts val="0"/>
              </a:spcBef>
              <a:spcAft>
                <a:spcPts val="0"/>
              </a:spcAft>
              <a:buSzPts val="6000"/>
              <a:buNone/>
              <a:defRPr sz="6000"/>
            </a:lvl8pPr>
            <a:lvl9pPr algn="ctr" lvl="8" rtl="0">
              <a:spcBef>
                <a:spcPts val="0"/>
              </a:spcBef>
              <a:spcAft>
                <a:spcPts val="0"/>
              </a:spcAft>
              <a:buSzPts val="6000"/>
              <a:buNone/>
              <a:defRPr sz="6000"/>
            </a:lvl9pPr>
          </a:lstStyle>
          <a:p>
            <a:r>
              <a:t>xx%</a:t>
            </a:r>
          </a:p>
        </p:txBody>
      </p:sp>
      <p:sp>
        <p:nvSpPr>
          <p:cNvPr id="1048635" name="Google Shape;185;p27"/>
          <p:cNvSpPr txBox="1">
            <a:spLocks noGrp="1"/>
          </p:cNvSpPr>
          <p:nvPr>
            <p:ph type="subTitle" idx="1"/>
          </p:nvPr>
        </p:nvSpPr>
        <p:spPr>
          <a:xfrm>
            <a:off x="3363300" y="2956750"/>
            <a:ext cx="5067600" cy="415200"/>
          </a:xfrm>
          <a:prstGeom prst="rect"/>
        </p:spPr>
        <p:txBody>
          <a:bodyPr anchor="t" anchorCtr="0" bIns="91425" lIns="91425" rIns="91425" spcFirstLastPara="1" tIns="91425" wrap="square">
            <a:noAutofit/>
          </a:bodyPr>
          <a:lstStyle>
            <a:lvl1pPr algn="r" lvl="0" rtl="0">
              <a:lnSpc>
                <a:spcPct val="100000"/>
              </a:lnSpc>
              <a:spcBef>
                <a:spcPts val="0"/>
              </a:spcBef>
              <a:spcAft>
                <a:spcPts val="0"/>
              </a:spcAft>
              <a:buSzPts val="1500"/>
              <a:buNone/>
            </a:lvl1pPr>
            <a:lvl2pPr algn="ctr" lvl="1" rtl="0">
              <a:lnSpc>
                <a:spcPct val="100000"/>
              </a:lnSpc>
              <a:spcBef>
                <a:spcPts val="1600"/>
              </a:spcBef>
              <a:spcAft>
                <a:spcPts val="0"/>
              </a:spcAft>
              <a:buSzPts val="1500"/>
              <a:buNone/>
            </a:lvl2pPr>
            <a:lvl3pPr algn="ctr" lvl="2" rtl="0">
              <a:lnSpc>
                <a:spcPct val="100000"/>
              </a:lnSpc>
              <a:spcBef>
                <a:spcPts val="1600"/>
              </a:spcBef>
              <a:spcAft>
                <a:spcPts val="0"/>
              </a:spcAft>
              <a:buSzPts val="1500"/>
              <a:buNone/>
            </a:lvl3pPr>
            <a:lvl4pPr algn="ctr" lvl="3" rtl="0">
              <a:lnSpc>
                <a:spcPct val="100000"/>
              </a:lnSpc>
              <a:spcBef>
                <a:spcPts val="1600"/>
              </a:spcBef>
              <a:spcAft>
                <a:spcPts val="0"/>
              </a:spcAft>
              <a:buSzPts val="1500"/>
              <a:buNone/>
            </a:lvl4pPr>
            <a:lvl5pPr algn="ctr" lvl="4" rtl="0">
              <a:lnSpc>
                <a:spcPct val="100000"/>
              </a:lnSpc>
              <a:spcBef>
                <a:spcPts val="1600"/>
              </a:spcBef>
              <a:spcAft>
                <a:spcPts val="0"/>
              </a:spcAft>
              <a:buSzPts val="1500"/>
              <a:buNone/>
            </a:lvl5pPr>
            <a:lvl6pPr algn="ctr" lvl="5" rtl="0">
              <a:lnSpc>
                <a:spcPct val="100000"/>
              </a:lnSpc>
              <a:spcBef>
                <a:spcPts val="1600"/>
              </a:spcBef>
              <a:spcAft>
                <a:spcPts val="0"/>
              </a:spcAft>
              <a:buSzPts val="1500"/>
              <a:buNone/>
            </a:lvl6pPr>
            <a:lvl7pPr algn="ctr" lvl="6" rtl="0">
              <a:lnSpc>
                <a:spcPct val="100000"/>
              </a:lnSpc>
              <a:spcBef>
                <a:spcPts val="1600"/>
              </a:spcBef>
              <a:spcAft>
                <a:spcPts val="0"/>
              </a:spcAft>
              <a:buSzPts val="1500"/>
              <a:buNone/>
            </a:lvl7pPr>
            <a:lvl8pPr algn="ctr" lvl="7" rtl="0">
              <a:lnSpc>
                <a:spcPct val="100000"/>
              </a:lnSpc>
              <a:spcBef>
                <a:spcPts val="1600"/>
              </a:spcBef>
              <a:spcAft>
                <a:spcPts val="0"/>
              </a:spcAft>
              <a:buSzPts val="1500"/>
              <a:buNone/>
            </a:lvl8pPr>
            <a:lvl9pPr algn="ctr" lvl="8" rtl="0">
              <a:lnSpc>
                <a:spcPct val="100000"/>
              </a:lnSpc>
              <a:spcBef>
                <a:spcPts val="1600"/>
              </a:spcBef>
              <a:spcAft>
                <a:spcPts val="1600"/>
              </a:spcAft>
              <a:buSzPts val="1500"/>
              <a:buNone/>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69" name="Shape 233"/>
        <p:cNvGrpSpPr/>
        <p:nvPr/>
      </p:nvGrpSpPr>
      <p:grpSpPr>
        <a:xfrm>
          <a:off x="0" y="0"/>
          <a:ext cx="0" cy="0"/>
          <a:chOff x="0" y="0"/>
          <a:chExt cx="0" cy="0"/>
        </a:xfrm>
      </p:grpSpPr>
      <p:pic>
        <p:nvPicPr>
          <p:cNvPr id="2097172" name="Google Shape;234;p35"/>
          <p:cNvPicPr preferRelativeResize="0">
            <a:picLocks/>
          </p:cNvPicPr>
          <p:nvPr/>
        </p:nvPicPr>
        <p:blipFill rotWithShape="1">
          <a:blip xmlns:r="http://schemas.openxmlformats.org/officeDocument/2006/relationships" r:embed="rId1">
            <a:alphaModFix/>
          </a:blip>
          <a:srcRect l="23897" t="42265" r="46722" b="15059"/>
          <a:stretch>
            <a:fillRect/>
          </a:stretch>
        </p:blipFill>
        <p:spPr>
          <a:xfrm rot="-5400000" flipH="1">
            <a:off x="4060132" y="285744"/>
            <a:ext cx="5595725" cy="4572013"/>
          </a:xfrm>
          <a:prstGeom prst="rect"/>
          <a:noFill/>
          <a:ln>
            <a:noFill/>
          </a:ln>
        </p:spPr>
      </p:pic>
      <p:pic>
        <p:nvPicPr>
          <p:cNvPr id="2097173" name="Google Shape;235;p35"/>
          <p:cNvPicPr preferRelativeResize="0">
            <a:picLocks/>
          </p:cNvPicPr>
          <p:nvPr/>
        </p:nvPicPr>
        <p:blipFill rotWithShape="1">
          <a:blip xmlns:r="http://schemas.openxmlformats.org/officeDocument/2006/relationships" r:embed="rId1">
            <a:alphaModFix/>
          </a:blip>
          <a:srcRect l="23897" t="42265" r="46722" b="15059"/>
          <a:stretch>
            <a:fillRect/>
          </a:stretch>
        </p:blipFill>
        <p:spPr>
          <a:xfrm rot="-5400000" flipH="1">
            <a:off x="-511855" y="285744"/>
            <a:ext cx="5595725" cy="4572013"/>
          </a:xfrm>
          <a:prstGeom prst="rect"/>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67" name="Shape 236"/>
        <p:cNvGrpSpPr/>
        <p:nvPr/>
      </p:nvGrpSpPr>
      <p:grpSpPr>
        <a:xfrm>
          <a:off x="0" y="0"/>
          <a:ext cx="0" cy="0"/>
          <a:chOff x="0" y="0"/>
          <a:chExt cx="0" cy="0"/>
        </a:xfrm>
      </p:grpSpPr>
      <p:pic>
        <p:nvPicPr>
          <p:cNvPr id="2097169" name="Google Shape;237;p36"/>
          <p:cNvPicPr preferRelativeResize="0">
            <a:picLocks/>
          </p:cNvPicPr>
          <p:nvPr/>
        </p:nvPicPr>
        <p:blipFill rotWithShape="1">
          <a:blip xmlns:r="http://schemas.openxmlformats.org/officeDocument/2006/relationships" r:embed="rId1">
            <a:alphaModFix/>
          </a:blip>
          <a:srcRect l="38546" t="12816" r="32073"/>
          <a:stretch>
            <a:fillRect/>
          </a:stretch>
        </p:blipFill>
        <p:spPr>
          <a:xfrm rot="5400000" flipH="1">
            <a:off x="3025187" y="-1723064"/>
            <a:ext cx="5149627" cy="8595750"/>
          </a:xfrm>
          <a:prstGeom prst="rect"/>
          <a:noFill/>
          <a:ln>
            <a:noFill/>
          </a:ln>
        </p:spPr>
      </p:pic>
      <p:pic>
        <p:nvPicPr>
          <p:cNvPr id="2097170" name="Google Shape;238;p36"/>
          <p:cNvPicPr preferRelativeResize="0">
            <a:picLocks/>
          </p:cNvPicPr>
          <p:nvPr/>
        </p:nvPicPr>
        <p:blipFill rotWithShape="1">
          <a:blip xmlns:r="http://schemas.openxmlformats.org/officeDocument/2006/relationships" r:embed="rId1">
            <a:alphaModFix/>
          </a:blip>
          <a:srcRect l="38546" t="12816" r="32073"/>
          <a:stretch>
            <a:fillRect/>
          </a:stretch>
        </p:blipFill>
        <p:spPr>
          <a:xfrm rot="5400000" flipH="1">
            <a:off x="-4180364" y="-1723064"/>
            <a:ext cx="5149627" cy="8595750"/>
          </a:xfrm>
          <a:prstGeom prst="rect"/>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71" name="Shape 239"/>
        <p:cNvGrpSpPr/>
        <p:nvPr/>
      </p:nvGrpSpPr>
      <p:grpSpPr>
        <a:xfrm>
          <a:off x="0" y="0"/>
          <a:ext cx="0" cy="0"/>
          <a:chOff x="0" y="0"/>
          <a:chExt cx="0" cy="0"/>
        </a:xfrm>
      </p:grpSpPr>
      <p:pic>
        <p:nvPicPr>
          <p:cNvPr id="2097175" name="Google Shape;240;p37"/>
          <p:cNvPicPr preferRelativeResize="0">
            <a:picLocks/>
          </p:cNvPicPr>
          <p:nvPr/>
        </p:nvPicPr>
        <p:blipFill rotWithShape="1">
          <a:blip xmlns:r="http://schemas.openxmlformats.org/officeDocument/2006/relationships" r:embed="rId1">
            <a:alphaModFix/>
          </a:blip>
          <a:srcRect r="43870"/>
          <a:stretch>
            <a:fillRect/>
          </a:stretch>
        </p:blipFill>
        <p:spPr>
          <a:xfrm rot="5400000">
            <a:off x="4572000" y="-26750"/>
            <a:ext cx="5217725" cy="5228825"/>
          </a:xfrm>
          <a:prstGeom prst="rect"/>
          <a:noFill/>
          <a:ln>
            <a:noFill/>
          </a:ln>
        </p:spPr>
      </p:pic>
      <p:pic>
        <p:nvPicPr>
          <p:cNvPr id="2097176" name="Google Shape;241;p37"/>
          <p:cNvPicPr preferRelativeResize="0">
            <a:picLocks/>
          </p:cNvPicPr>
          <p:nvPr/>
        </p:nvPicPr>
        <p:blipFill rotWithShape="1">
          <a:blip xmlns:r="http://schemas.openxmlformats.org/officeDocument/2006/relationships" r:embed="rId1">
            <a:alphaModFix/>
          </a:blip>
          <a:srcRect r="43870"/>
          <a:stretch>
            <a:fillRect/>
          </a:stretch>
        </p:blipFill>
        <p:spPr>
          <a:xfrm rot="10800000" flipH="1">
            <a:off x="-651275" y="-26750"/>
            <a:ext cx="5217725" cy="5228825"/>
          </a:xfrm>
          <a:prstGeom prst="rect"/>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9_1_1_1">
    <p:spTree>
      <p:nvGrpSpPr>
        <p:cNvPr id="68" name="Shape 242"/>
        <p:cNvGrpSpPr/>
        <p:nvPr/>
      </p:nvGrpSpPr>
      <p:grpSpPr>
        <a:xfrm>
          <a:off x="0" y="0"/>
          <a:ext cx="0" cy="0"/>
          <a:chOff x="0" y="0"/>
          <a:chExt cx="0" cy="0"/>
        </a:xfrm>
      </p:grpSpPr>
      <p:pic>
        <p:nvPicPr>
          <p:cNvPr id="2097171" name="Google Shape;243;p38"/>
          <p:cNvPicPr preferRelativeResize="0">
            <a:picLocks/>
          </p:cNvPicPr>
          <p:nvPr/>
        </p:nvPicPr>
        <p:blipFill rotWithShape="1">
          <a:blip xmlns:r="http://schemas.openxmlformats.org/officeDocument/2006/relationships" r:embed="rId1">
            <a:alphaModFix/>
          </a:blip>
          <a:srcRect l="2391" b="-3199"/>
          <a:stretch>
            <a:fillRect/>
          </a:stretch>
        </p:blipFill>
        <p:spPr>
          <a:xfrm>
            <a:off x="0" y="0"/>
            <a:ext cx="9144000" cy="5438000"/>
          </a:xfrm>
          <a:prstGeom prst="rect"/>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27" name="Shape 13"/>
        <p:cNvGrpSpPr/>
        <p:nvPr/>
      </p:nvGrpSpPr>
      <p:grpSpPr>
        <a:xfrm>
          <a:off x="0" y="0"/>
          <a:ext cx="0" cy="0"/>
          <a:chOff x="0" y="0"/>
          <a:chExt cx="0" cy="0"/>
        </a:xfrm>
      </p:grpSpPr>
      <p:sp>
        <p:nvSpPr>
          <p:cNvPr id="1048578" name="Google Shape;14;p3"/>
          <p:cNvSpPr/>
          <p:nvPr/>
        </p:nvSpPr>
        <p:spPr>
          <a:xfrm>
            <a:off x="6878300" y="956425"/>
            <a:ext cx="3230700" cy="3230700"/>
          </a:xfrm>
          <a:prstGeom prst="ellipse"/>
          <a:solidFill>
            <a:schemeClr val="dk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pic>
        <p:nvPicPr>
          <p:cNvPr id="2097152" name="Google Shape;15;p3"/>
          <p:cNvPicPr preferRelativeResize="0">
            <a:picLocks/>
          </p:cNvPicPr>
          <p:nvPr/>
        </p:nvPicPr>
        <p:blipFill rotWithShape="1">
          <a:blip xmlns:r="http://schemas.openxmlformats.org/officeDocument/2006/relationships" r:embed="rId1">
            <a:alphaModFix/>
          </a:blip>
          <a:srcRect l="11606" t="13206" r="10916" b="47641"/>
          <a:stretch>
            <a:fillRect/>
          </a:stretch>
        </p:blipFill>
        <p:spPr>
          <a:xfrm rot="5400000">
            <a:off x="3516266" y="1543775"/>
            <a:ext cx="7233048" cy="2055950"/>
          </a:xfrm>
          <a:prstGeom prst="rect"/>
          <a:noFill/>
          <a:ln>
            <a:noFill/>
          </a:ln>
        </p:spPr>
      </p:pic>
      <p:pic>
        <p:nvPicPr>
          <p:cNvPr id="2097153" name="Google Shape;16;p3"/>
          <p:cNvPicPr preferRelativeResize="0">
            <a:picLocks/>
          </p:cNvPicPr>
          <p:nvPr/>
        </p:nvPicPr>
        <p:blipFill rotWithShape="1">
          <a:blip xmlns:r="http://schemas.openxmlformats.org/officeDocument/2006/relationships" r:embed="rId1">
            <a:alphaModFix/>
          </a:blip>
          <a:srcRect l="47858" t="67590" r="10916" b="15003"/>
          <a:stretch>
            <a:fillRect/>
          </a:stretch>
        </p:blipFill>
        <p:spPr>
          <a:xfrm flipH="1">
            <a:off x="0" y="4604100"/>
            <a:ext cx="2271326" cy="539401"/>
          </a:xfrm>
          <a:prstGeom prst="rect"/>
          <a:noFill/>
          <a:ln>
            <a:noFill/>
          </a:ln>
        </p:spPr>
      </p:pic>
      <p:sp>
        <p:nvSpPr>
          <p:cNvPr id="1048579" name="Google Shape;17;p3"/>
          <p:cNvSpPr/>
          <p:nvPr/>
        </p:nvSpPr>
        <p:spPr>
          <a:xfrm>
            <a:off x="249849" y="445024"/>
            <a:ext cx="188706" cy="188706"/>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0" name="Google Shape;18;p3"/>
          <p:cNvSpPr/>
          <p:nvPr/>
        </p:nvSpPr>
        <p:spPr>
          <a:xfrm>
            <a:off x="249849" y="829024"/>
            <a:ext cx="188706" cy="188706"/>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581" name="Google Shape;19;p3"/>
          <p:cNvSpPr txBox="1">
            <a:spLocks noGrp="1"/>
          </p:cNvSpPr>
          <p:nvPr>
            <p:ph type="title"/>
          </p:nvPr>
        </p:nvSpPr>
        <p:spPr>
          <a:xfrm>
            <a:off x="720000" y="2036350"/>
            <a:ext cx="6054900" cy="920400"/>
          </a:xfrm>
          <a:prstGeom prst="rect"/>
        </p:spPr>
        <p:txBody>
          <a:bodyPr anchor="ctr" anchorCtr="0" bIns="91425" lIns="91425" rIns="91425" spcFirstLastPara="1" tIns="91425" wrap="square">
            <a:noAutofit/>
          </a:bodyPr>
          <a:lstStyle>
            <a:lvl1pPr lvl="0">
              <a:spcBef>
                <a:spcPts val="0"/>
              </a:spcBef>
              <a:spcAft>
                <a:spcPts val="0"/>
              </a:spcAft>
              <a:buSzPts val="3600"/>
              <a:buNone/>
              <a:defRPr sz="5000"/>
            </a:lvl1pPr>
            <a:lvl2pPr algn="ctr" lvl="1">
              <a:spcBef>
                <a:spcPts val="0"/>
              </a:spcBef>
              <a:spcAft>
                <a:spcPts val="0"/>
              </a:spcAft>
              <a:buSzPts val="3600"/>
              <a:buNone/>
              <a:defRPr sz="3600"/>
            </a:lvl2pPr>
            <a:lvl3pPr algn="ctr" lvl="2">
              <a:spcBef>
                <a:spcPts val="0"/>
              </a:spcBef>
              <a:spcAft>
                <a:spcPts val="0"/>
              </a:spcAft>
              <a:buSzPts val="3600"/>
              <a:buNone/>
              <a:defRPr sz="3600"/>
            </a:lvl3pPr>
            <a:lvl4pPr algn="ctr" lvl="3">
              <a:spcBef>
                <a:spcPts val="0"/>
              </a:spcBef>
              <a:spcAft>
                <a:spcPts val="0"/>
              </a:spcAft>
              <a:buSzPts val="3600"/>
              <a:buNone/>
              <a:defRPr sz="3600"/>
            </a:lvl4pPr>
            <a:lvl5pPr algn="ctr" lvl="4">
              <a:spcBef>
                <a:spcPts val="0"/>
              </a:spcBef>
              <a:spcAft>
                <a:spcPts val="0"/>
              </a:spcAft>
              <a:buSzPts val="3600"/>
              <a:buNone/>
              <a:defRPr sz="3600"/>
            </a:lvl5pPr>
            <a:lvl6pPr algn="ctr" lvl="5">
              <a:spcBef>
                <a:spcPts val="0"/>
              </a:spcBef>
              <a:spcAft>
                <a:spcPts val="0"/>
              </a:spcAft>
              <a:buSzPts val="3600"/>
              <a:buNone/>
              <a:defRPr sz="3600"/>
            </a:lvl6pPr>
            <a:lvl7pPr algn="ctr" lvl="6">
              <a:spcBef>
                <a:spcPts val="0"/>
              </a:spcBef>
              <a:spcAft>
                <a:spcPts val="0"/>
              </a:spcAft>
              <a:buSzPts val="3600"/>
              <a:buNone/>
              <a:defRPr sz="3600"/>
            </a:lvl7pPr>
            <a:lvl8pPr algn="ctr" lvl="7">
              <a:spcBef>
                <a:spcPts val="0"/>
              </a:spcBef>
              <a:spcAft>
                <a:spcPts val="0"/>
              </a:spcAft>
              <a:buSzPts val="3600"/>
              <a:buNone/>
              <a:defRPr sz="3600"/>
            </a:lvl8pPr>
            <a:lvl9pPr algn="ctr" lvl="8">
              <a:spcBef>
                <a:spcPts val="0"/>
              </a:spcBef>
              <a:spcAft>
                <a:spcPts val="0"/>
              </a:spcAft>
              <a:buSzPts val="3600"/>
              <a:buNone/>
              <a:defRPr sz="3600"/>
            </a:lvl9pPr>
          </a:lstStyle>
          <a:p/>
        </p:txBody>
      </p:sp>
      <p:sp>
        <p:nvSpPr>
          <p:cNvPr id="1048582" name="Google Shape;20;p3"/>
          <p:cNvSpPr txBox="1">
            <a:spLocks noGrp="1"/>
          </p:cNvSpPr>
          <p:nvPr>
            <p:ph type="title" idx="2" hasCustomPrompt="1"/>
          </p:nvPr>
        </p:nvSpPr>
        <p:spPr>
          <a:xfrm>
            <a:off x="720000" y="1194550"/>
            <a:ext cx="5067600" cy="841800"/>
          </a:xfrm>
          <a:prstGeom prst="rect"/>
        </p:spPr>
        <p:txBody>
          <a:bodyPr anchor="b" anchorCtr="0" bIns="91425" lIns="91425" rIns="91425" spcFirstLastPara="1" tIns="91425" wrap="square">
            <a:noAutofit/>
          </a:bodyPr>
          <a:lstStyle>
            <a:lvl1pPr lvl="0" rtl="0">
              <a:spcBef>
                <a:spcPts val="0"/>
              </a:spcBef>
              <a:spcAft>
                <a:spcPts val="0"/>
              </a:spcAft>
              <a:buSzPts val="6000"/>
              <a:buNone/>
              <a:defRPr sz="6000"/>
            </a:lvl1pPr>
            <a:lvl2pPr algn="ctr" lvl="1" rtl="0">
              <a:spcBef>
                <a:spcPts val="0"/>
              </a:spcBef>
              <a:spcAft>
                <a:spcPts val="0"/>
              </a:spcAft>
              <a:buSzPts val="6000"/>
              <a:buNone/>
              <a:defRPr sz="6000"/>
            </a:lvl2pPr>
            <a:lvl3pPr algn="ctr" lvl="2" rtl="0">
              <a:spcBef>
                <a:spcPts val="0"/>
              </a:spcBef>
              <a:spcAft>
                <a:spcPts val="0"/>
              </a:spcAft>
              <a:buSzPts val="6000"/>
              <a:buNone/>
              <a:defRPr sz="6000"/>
            </a:lvl3pPr>
            <a:lvl4pPr algn="ctr" lvl="3" rtl="0">
              <a:spcBef>
                <a:spcPts val="0"/>
              </a:spcBef>
              <a:spcAft>
                <a:spcPts val="0"/>
              </a:spcAft>
              <a:buSzPts val="6000"/>
              <a:buNone/>
              <a:defRPr sz="6000"/>
            </a:lvl4pPr>
            <a:lvl5pPr algn="ctr" lvl="4" rtl="0">
              <a:spcBef>
                <a:spcPts val="0"/>
              </a:spcBef>
              <a:spcAft>
                <a:spcPts val="0"/>
              </a:spcAft>
              <a:buSzPts val="6000"/>
              <a:buNone/>
              <a:defRPr sz="6000"/>
            </a:lvl5pPr>
            <a:lvl6pPr algn="ctr" lvl="5" rtl="0">
              <a:spcBef>
                <a:spcPts val="0"/>
              </a:spcBef>
              <a:spcAft>
                <a:spcPts val="0"/>
              </a:spcAft>
              <a:buSzPts val="6000"/>
              <a:buNone/>
              <a:defRPr sz="6000"/>
            </a:lvl6pPr>
            <a:lvl7pPr algn="ctr" lvl="6" rtl="0">
              <a:spcBef>
                <a:spcPts val="0"/>
              </a:spcBef>
              <a:spcAft>
                <a:spcPts val="0"/>
              </a:spcAft>
              <a:buSzPts val="6000"/>
              <a:buNone/>
              <a:defRPr sz="6000"/>
            </a:lvl7pPr>
            <a:lvl8pPr algn="ctr" lvl="7" rtl="0">
              <a:spcBef>
                <a:spcPts val="0"/>
              </a:spcBef>
              <a:spcAft>
                <a:spcPts val="0"/>
              </a:spcAft>
              <a:buSzPts val="6000"/>
              <a:buNone/>
              <a:defRPr sz="6000"/>
            </a:lvl8pPr>
            <a:lvl9pPr algn="ctr" lvl="8" rtl="0">
              <a:spcBef>
                <a:spcPts val="0"/>
              </a:spcBef>
              <a:spcAft>
                <a:spcPts val="0"/>
              </a:spcAft>
              <a:buSzPts val="6000"/>
              <a:buNone/>
              <a:defRPr sz="6000"/>
            </a:lvl9pPr>
          </a:lstStyle>
          <a:p>
            <a:r>
              <a:t>xx%</a:t>
            </a:r>
          </a:p>
        </p:txBody>
      </p:sp>
      <p:sp>
        <p:nvSpPr>
          <p:cNvPr id="1048583" name="Google Shape;21;p3"/>
          <p:cNvSpPr txBox="1">
            <a:spLocks noGrp="1"/>
          </p:cNvSpPr>
          <p:nvPr>
            <p:ph type="subTitle" idx="1"/>
          </p:nvPr>
        </p:nvSpPr>
        <p:spPr>
          <a:xfrm>
            <a:off x="720000" y="2956750"/>
            <a:ext cx="5067600" cy="415200"/>
          </a:xfrm>
          <a:prstGeom prst="rect"/>
        </p:spPr>
        <p:txBody>
          <a:bodyPr anchor="t" anchorCtr="0" bIns="91425" lIns="91425" rIns="91425" spcFirstLastPara="1" tIns="91425" wrap="square">
            <a:noAutofit/>
          </a:bodyPr>
          <a:lstStyle>
            <a:lvl1pPr lvl="0" rtl="0">
              <a:lnSpc>
                <a:spcPct val="100000"/>
              </a:lnSpc>
              <a:spcBef>
                <a:spcPts val="0"/>
              </a:spcBef>
              <a:spcAft>
                <a:spcPts val="0"/>
              </a:spcAft>
              <a:buSzPts val="1500"/>
              <a:buNone/>
            </a:lvl1pPr>
            <a:lvl2pPr algn="ctr" lvl="1" rtl="0">
              <a:lnSpc>
                <a:spcPct val="100000"/>
              </a:lnSpc>
              <a:spcBef>
                <a:spcPts val="1600"/>
              </a:spcBef>
              <a:spcAft>
                <a:spcPts val="0"/>
              </a:spcAft>
              <a:buSzPts val="1500"/>
              <a:buNone/>
            </a:lvl2pPr>
            <a:lvl3pPr algn="ctr" lvl="2" rtl="0">
              <a:lnSpc>
                <a:spcPct val="100000"/>
              </a:lnSpc>
              <a:spcBef>
                <a:spcPts val="1600"/>
              </a:spcBef>
              <a:spcAft>
                <a:spcPts val="0"/>
              </a:spcAft>
              <a:buSzPts val="1500"/>
              <a:buNone/>
            </a:lvl3pPr>
            <a:lvl4pPr algn="ctr" lvl="3" rtl="0">
              <a:lnSpc>
                <a:spcPct val="100000"/>
              </a:lnSpc>
              <a:spcBef>
                <a:spcPts val="1600"/>
              </a:spcBef>
              <a:spcAft>
                <a:spcPts val="0"/>
              </a:spcAft>
              <a:buSzPts val="1500"/>
              <a:buNone/>
            </a:lvl4pPr>
            <a:lvl5pPr algn="ctr" lvl="4" rtl="0">
              <a:lnSpc>
                <a:spcPct val="100000"/>
              </a:lnSpc>
              <a:spcBef>
                <a:spcPts val="1600"/>
              </a:spcBef>
              <a:spcAft>
                <a:spcPts val="0"/>
              </a:spcAft>
              <a:buSzPts val="1500"/>
              <a:buNone/>
            </a:lvl5pPr>
            <a:lvl6pPr algn="ctr" lvl="5" rtl="0">
              <a:lnSpc>
                <a:spcPct val="100000"/>
              </a:lnSpc>
              <a:spcBef>
                <a:spcPts val="1600"/>
              </a:spcBef>
              <a:spcAft>
                <a:spcPts val="0"/>
              </a:spcAft>
              <a:buSzPts val="1500"/>
              <a:buNone/>
            </a:lvl6pPr>
            <a:lvl7pPr algn="ctr" lvl="6" rtl="0">
              <a:lnSpc>
                <a:spcPct val="100000"/>
              </a:lnSpc>
              <a:spcBef>
                <a:spcPts val="1600"/>
              </a:spcBef>
              <a:spcAft>
                <a:spcPts val="0"/>
              </a:spcAft>
              <a:buSzPts val="1500"/>
              <a:buNone/>
            </a:lvl7pPr>
            <a:lvl8pPr algn="ctr" lvl="7" rtl="0">
              <a:lnSpc>
                <a:spcPct val="100000"/>
              </a:lnSpc>
              <a:spcBef>
                <a:spcPts val="1600"/>
              </a:spcBef>
              <a:spcAft>
                <a:spcPts val="0"/>
              </a:spcAft>
              <a:buSzPts val="1500"/>
              <a:buNone/>
            </a:lvl8pPr>
            <a:lvl9pPr algn="ctr" lvl="8" rtl="0">
              <a:lnSpc>
                <a:spcPct val="100000"/>
              </a:lnSpc>
              <a:spcBef>
                <a:spcPts val="1600"/>
              </a:spcBef>
              <a:spcAft>
                <a:spcPts val="1600"/>
              </a:spcAft>
              <a:buSzPts val="1500"/>
              <a:buNone/>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62" name="Shape 22"/>
        <p:cNvGrpSpPr/>
        <p:nvPr/>
      </p:nvGrpSpPr>
      <p:grpSpPr>
        <a:xfrm>
          <a:off x="0" y="0"/>
          <a:ext cx="0" cy="0"/>
          <a:chOff x="0" y="0"/>
          <a:chExt cx="0" cy="0"/>
        </a:xfrm>
      </p:grpSpPr>
      <p:pic>
        <p:nvPicPr>
          <p:cNvPr id="2097168" name="Google Shape;23;p4"/>
          <p:cNvPicPr preferRelativeResize="0">
            <a:picLocks/>
          </p:cNvPicPr>
          <p:nvPr/>
        </p:nvPicPr>
        <p:blipFill rotWithShape="1">
          <a:blip xmlns:r="http://schemas.openxmlformats.org/officeDocument/2006/relationships" r:embed="rId1">
            <a:alphaModFix/>
          </a:blip>
          <a:srcRect l="12557" t="49843" r="19383" b="16237"/>
          <a:stretch>
            <a:fillRect/>
          </a:stretch>
        </p:blipFill>
        <p:spPr>
          <a:xfrm rot="5400000" flipH="1">
            <a:off x="5846299" y="1860124"/>
            <a:ext cx="5169202" cy="1448950"/>
          </a:xfrm>
          <a:prstGeom prst="rect"/>
          <a:noFill/>
          <a:ln>
            <a:noFill/>
          </a:ln>
        </p:spPr>
      </p:pic>
      <p:sp>
        <p:nvSpPr>
          <p:cNvPr id="1048660" name="Google Shape;24;p4"/>
          <p:cNvSpPr txBox="1">
            <a:spLocks noGrp="1"/>
          </p:cNvSpPr>
          <p:nvPr>
            <p:ph type="title"/>
          </p:nvPr>
        </p:nvSpPr>
        <p:spPr>
          <a:xfrm>
            <a:off x="720000" y="445025"/>
            <a:ext cx="7704000" cy="572700"/>
          </a:xfrm>
          <a:prstGeom prst="rect"/>
        </p:spPr>
        <p:txBody>
          <a:bodyPr anchor="ctr" anchorCtr="0" bIns="91425" lIns="91425" rIns="91425" spcFirstLastPara="1" tIns="91425" wrap="square">
            <a:noAutofit/>
          </a:bodyPr>
          <a:lstStyle>
            <a:lvl1pPr lvl="0" rtl="0">
              <a:spcBef>
                <a:spcPts val="0"/>
              </a:spcBef>
              <a:spcAft>
                <a:spcPts val="0"/>
              </a:spcAft>
              <a:buSzPts val="3500"/>
              <a:buNone/>
            </a:lvl1pPr>
            <a:lvl2pPr lvl="1" rtl="0">
              <a:spcBef>
                <a:spcPts val="0"/>
              </a:spcBef>
              <a:spcAft>
                <a:spcPts val="0"/>
              </a:spcAft>
              <a:buSzPts val="3500"/>
              <a:buNone/>
            </a:lvl2pPr>
            <a:lvl3pPr lvl="2" rtl="0">
              <a:spcBef>
                <a:spcPts val="0"/>
              </a:spcBef>
              <a:spcAft>
                <a:spcPts val="0"/>
              </a:spcAft>
              <a:buSzPts val="3500"/>
              <a:buNone/>
            </a:lvl3pPr>
            <a:lvl4pPr lvl="3" rtl="0">
              <a:spcBef>
                <a:spcPts val="0"/>
              </a:spcBef>
              <a:spcAft>
                <a:spcPts val="0"/>
              </a:spcAft>
              <a:buSzPts val="3500"/>
              <a:buNone/>
            </a:lvl4pPr>
            <a:lvl5pPr lvl="4" rtl="0">
              <a:spcBef>
                <a:spcPts val="0"/>
              </a:spcBef>
              <a:spcAft>
                <a:spcPts val="0"/>
              </a:spcAft>
              <a:buSzPts val="3500"/>
              <a:buNone/>
            </a:lvl5pPr>
            <a:lvl6pPr lvl="5" rtl="0">
              <a:spcBef>
                <a:spcPts val="0"/>
              </a:spcBef>
              <a:spcAft>
                <a:spcPts val="0"/>
              </a:spcAft>
              <a:buSzPts val="3500"/>
              <a:buNone/>
            </a:lvl6pPr>
            <a:lvl7pPr lvl="6" rtl="0">
              <a:spcBef>
                <a:spcPts val="0"/>
              </a:spcBef>
              <a:spcAft>
                <a:spcPts val="0"/>
              </a:spcAft>
              <a:buSzPts val="3500"/>
              <a:buNone/>
            </a:lvl7pPr>
            <a:lvl8pPr lvl="7" rtl="0">
              <a:spcBef>
                <a:spcPts val="0"/>
              </a:spcBef>
              <a:spcAft>
                <a:spcPts val="0"/>
              </a:spcAft>
              <a:buSzPts val="3500"/>
              <a:buNone/>
            </a:lvl8pPr>
            <a:lvl9pPr lvl="8" rtl="0">
              <a:spcBef>
                <a:spcPts val="0"/>
              </a:spcBef>
              <a:spcAft>
                <a:spcPts val="0"/>
              </a:spcAft>
              <a:buSzPts val="3500"/>
              <a:buNone/>
            </a:lvl9pPr>
          </a:lstStyle>
          <a:p/>
        </p:txBody>
      </p:sp>
      <p:sp>
        <p:nvSpPr>
          <p:cNvPr id="1048661" name="Google Shape;25;p4"/>
          <p:cNvSpPr txBox="1">
            <a:spLocks noGrp="1"/>
          </p:cNvSpPr>
          <p:nvPr>
            <p:ph type="body" idx="1"/>
          </p:nvPr>
        </p:nvSpPr>
        <p:spPr>
          <a:xfrm>
            <a:off x="720000" y="1215750"/>
            <a:ext cx="7704000" cy="3388500"/>
          </a:xfrm>
          <a:prstGeom prst="rect"/>
        </p:spPr>
        <p:txBody>
          <a:bodyPr anchor="t" anchorCtr="0" bIns="91425" lIns="91425" rIns="91425" spcFirstLastPara="1" tIns="91425" wrap="square">
            <a:noAutofit/>
          </a:bodyPr>
          <a:lstStyle>
            <a:lvl1pPr indent="-304800" lvl="0" marL="457200" rtl="0">
              <a:lnSpc>
                <a:spcPct val="100000"/>
              </a:lnSpc>
              <a:spcBef>
                <a:spcPts val="0"/>
              </a:spcBef>
              <a:spcAft>
                <a:spcPts val="0"/>
              </a:spcAft>
              <a:buSzPts val="1200"/>
              <a:buAutoNum type="arabicPeriod"/>
              <a:defRPr sz="1250"/>
            </a:lvl1pPr>
            <a:lvl2pPr indent="-304800" lvl="1" marL="914400" rtl="0">
              <a:lnSpc>
                <a:spcPct val="115000"/>
              </a:lnSpc>
              <a:spcBef>
                <a:spcPts val="1600"/>
              </a:spcBef>
              <a:spcAft>
                <a:spcPts val="0"/>
              </a:spcAft>
              <a:buSzPts val="1200"/>
              <a:buFont typeface="Roboto Condensed Light"/>
              <a:buAutoNum type="alphaLcPeriod"/>
            </a:lvl2pPr>
            <a:lvl3pPr indent="-304800" lvl="2" marL="1371600" rtl="0">
              <a:lnSpc>
                <a:spcPct val="115000"/>
              </a:lnSpc>
              <a:spcBef>
                <a:spcPts val="1600"/>
              </a:spcBef>
              <a:spcAft>
                <a:spcPts val="0"/>
              </a:spcAft>
              <a:buSzPts val="1200"/>
              <a:buFont typeface="Roboto Condensed Light"/>
              <a:buAutoNum type="romanLcPeriod"/>
            </a:lvl3pPr>
            <a:lvl4pPr indent="-304800" lvl="3" marL="1828800" rtl="0">
              <a:lnSpc>
                <a:spcPct val="115000"/>
              </a:lnSpc>
              <a:spcBef>
                <a:spcPts val="1600"/>
              </a:spcBef>
              <a:spcAft>
                <a:spcPts val="0"/>
              </a:spcAft>
              <a:buSzPts val="1200"/>
              <a:buFont typeface="Roboto Condensed Light"/>
              <a:buAutoNum type="arabicPeriod"/>
            </a:lvl4pPr>
            <a:lvl5pPr indent="-304800" lvl="4" marL="2286000" rtl="0">
              <a:lnSpc>
                <a:spcPct val="115000"/>
              </a:lnSpc>
              <a:spcBef>
                <a:spcPts val="1600"/>
              </a:spcBef>
              <a:spcAft>
                <a:spcPts val="0"/>
              </a:spcAft>
              <a:buSzPts val="1200"/>
              <a:buFont typeface="Roboto Condensed Light"/>
              <a:buAutoNum type="alphaLcPeriod"/>
            </a:lvl5pPr>
            <a:lvl6pPr indent="-304800" lvl="5" marL="2743200" rtl="0">
              <a:lnSpc>
                <a:spcPct val="115000"/>
              </a:lnSpc>
              <a:spcBef>
                <a:spcPts val="1600"/>
              </a:spcBef>
              <a:spcAft>
                <a:spcPts val="0"/>
              </a:spcAft>
              <a:buSzPts val="1200"/>
              <a:buFont typeface="Roboto Condensed Light"/>
              <a:buAutoNum type="romanLcPeriod"/>
            </a:lvl6pPr>
            <a:lvl7pPr indent="-304800" lvl="6" marL="3200400" rtl="0">
              <a:lnSpc>
                <a:spcPct val="115000"/>
              </a:lnSpc>
              <a:spcBef>
                <a:spcPts val="1600"/>
              </a:spcBef>
              <a:spcAft>
                <a:spcPts val="0"/>
              </a:spcAft>
              <a:buSzPts val="1200"/>
              <a:buFont typeface="Roboto Condensed Light"/>
              <a:buAutoNum type="arabicPeriod"/>
            </a:lvl7pPr>
            <a:lvl8pPr indent="-304800" lvl="7" marL="3657600" rtl="0">
              <a:lnSpc>
                <a:spcPct val="115000"/>
              </a:lnSpc>
              <a:spcBef>
                <a:spcPts val="1600"/>
              </a:spcBef>
              <a:spcAft>
                <a:spcPts val="0"/>
              </a:spcAft>
              <a:buSzPts val="1200"/>
              <a:buFont typeface="Roboto Condensed Light"/>
              <a:buAutoNum type="alphaLcPeriod"/>
            </a:lvl8pPr>
            <a:lvl9pPr indent="-304800" lvl="8" marL="4114800" rtl="0">
              <a:lnSpc>
                <a:spcPct val="115000"/>
              </a:lnSpc>
              <a:spcBef>
                <a:spcPts val="1600"/>
              </a:spcBef>
              <a:spcAft>
                <a:spcPts val="1600"/>
              </a:spcAft>
              <a:buSzPts val="1200"/>
              <a:buFont typeface="Roboto Condensed Light"/>
              <a:buAutoNum type="romanLcPeriod"/>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1" name="Shape 36"/>
        <p:cNvGrpSpPr/>
        <p:nvPr/>
      </p:nvGrpSpPr>
      <p:grpSpPr>
        <a:xfrm>
          <a:off x="0" y="0"/>
          <a:ext cx="0" cy="0"/>
          <a:chOff x="0" y="0"/>
          <a:chExt cx="0" cy="0"/>
        </a:xfrm>
      </p:grpSpPr>
      <p:pic>
        <p:nvPicPr>
          <p:cNvPr id="2097154" name="Google Shape;37;p7"/>
          <p:cNvPicPr preferRelativeResize="0">
            <a:picLocks/>
          </p:cNvPicPr>
          <p:nvPr/>
        </p:nvPicPr>
        <p:blipFill rotWithShape="1">
          <a:blip xmlns:r="http://schemas.openxmlformats.org/officeDocument/2006/relationships" r:embed="rId1">
            <a:alphaModFix/>
          </a:blip>
          <a:srcRect l="25120" r="24986" b="21463"/>
          <a:stretch>
            <a:fillRect/>
          </a:stretch>
        </p:blipFill>
        <p:spPr>
          <a:xfrm rot="-5400000">
            <a:off x="4364289" y="293713"/>
            <a:ext cx="5130048" cy="4542626"/>
          </a:xfrm>
          <a:prstGeom prst="rect"/>
          <a:noFill/>
          <a:ln>
            <a:noFill/>
          </a:ln>
        </p:spPr>
      </p:pic>
      <p:pic>
        <p:nvPicPr>
          <p:cNvPr id="2097155" name="Google Shape;38;p7"/>
          <p:cNvPicPr preferRelativeResize="0">
            <a:picLocks/>
          </p:cNvPicPr>
          <p:nvPr/>
        </p:nvPicPr>
        <p:blipFill rotWithShape="1">
          <a:blip xmlns:r="http://schemas.openxmlformats.org/officeDocument/2006/relationships" r:embed="rId1">
            <a:alphaModFix/>
          </a:blip>
          <a:srcRect l="25120" t="3652" r="24799" b="14083"/>
          <a:stretch>
            <a:fillRect/>
          </a:stretch>
        </p:blipFill>
        <p:spPr>
          <a:xfrm rot="-5400000">
            <a:off x="-215389" y="176237"/>
            <a:ext cx="5149627" cy="4757999"/>
          </a:xfrm>
          <a:prstGeom prst="rect"/>
          <a:noFill/>
          <a:ln>
            <a:noFill/>
          </a:ln>
        </p:spPr>
      </p:pic>
      <p:sp>
        <p:nvSpPr>
          <p:cNvPr id="1048588" name="Google Shape;39;p7"/>
          <p:cNvSpPr txBox="1">
            <a:spLocks noGrp="1"/>
          </p:cNvSpPr>
          <p:nvPr>
            <p:ph type="body" idx="1"/>
          </p:nvPr>
        </p:nvSpPr>
        <p:spPr>
          <a:xfrm>
            <a:off x="720000" y="1843250"/>
            <a:ext cx="3756900" cy="2616600"/>
          </a:xfrm>
          <a:prstGeom prst="rect"/>
        </p:spPr>
        <p:txBody>
          <a:bodyPr anchor="ctr" anchorCtr="0" bIns="91425" lIns="91425" rIns="91425" spcFirstLastPara="1" tIns="91425" wrap="square">
            <a:noAutofit/>
          </a:bodyPr>
          <a:lstStyle>
            <a:lvl1pPr indent="-292100" lvl="0" marL="457200" rtl="0">
              <a:lnSpc>
                <a:spcPct val="100000"/>
              </a:lnSpc>
              <a:spcBef>
                <a:spcPts val="0"/>
              </a:spcBef>
              <a:spcAft>
                <a:spcPts val="0"/>
              </a:spcAft>
              <a:buSzPts val="1000"/>
              <a:buAutoNum type="arabicPeriod"/>
            </a:lvl1pPr>
            <a:lvl2pPr indent="-323850" lvl="1" marL="914400" rtl="0">
              <a:lnSpc>
                <a:spcPct val="115000"/>
              </a:lnSpc>
              <a:spcBef>
                <a:spcPts val="0"/>
              </a:spcBef>
              <a:spcAft>
                <a:spcPts val="0"/>
              </a:spcAft>
              <a:buSzPts val="1500"/>
              <a:buAutoNum type="alphaLcPeriod"/>
            </a:lvl2pPr>
            <a:lvl3pPr indent="-323850" lvl="2" marL="1371600" rtl="0">
              <a:lnSpc>
                <a:spcPct val="115000"/>
              </a:lnSpc>
              <a:spcBef>
                <a:spcPts val="1600"/>
              </a:spcBef>
              <a:spcAft>
                <a:spcPts val="0"/>
              </a:spcAft>
              <a:buSzPts val="1500"/>
              <a:buAutoNum type="romanLcPeriod"/>
            </a:lvl3pPr>
            <a:lvl4pPr indent="-323850" lvl="3" marL="1828800" rtl="0">
              <a:lnSpc>
                <a:spcPct val="115000"/>
              </a:lnSpc>
              <a:spcBef>
                <a:spcPts val="1600"/>
              </a:spcBef>
              <a:spcAft>
                <a:spcPts val="0"/>
              </a:spcAft>
              <a:buSzPts val="1500"/>
              <a:buAutoNum type="arabicPeriod"/>
            </a:lvl4pPr>
            <a:lvl5pPr indent="-323850" lvl="4" marL="2286000" rtl="0">
              <a:lnSpc>
                <a:spcPct val="115000"/>
              </a:lnSpc>
              <a:spcBef>
                <a:spcPts val="1600"/>
              </a:spcBef>
              <a:spcAft>
                <a:spcPts val="0"/>
              </a:spcAft>
              <a:buSzPts val="1500"/>
              <a:buAutoNum type="alphaLcPeriod"/>
            </a:lvl5pPr>
            <a:lvl6pPr indent="-323850" lvl="5" marL="2743200" rtl="0">
              <a:lnSpc>
                <a:spcPct val="115000"/>
              </a:lnSpc>
              <a:spcBef>
                <a:spcPts val="1600"/>
              </a:spcBef>
              <a:spcAft>
                <a:spcPts val="0"/>
              </a:spcAft>
              <a:buSzPts val="1500"/>
              <a:buAutoNum type="romanLcPeriod"/>
            </a:lvl6pPr>
            <a:lvl7pPr indent="-323850" lvl="6" marL="3200400" rtl="0">
              <a:lnSpc>
                <a:spcPct val="115000"/>
              </a:lnSpc>
              <a:spcBef>
                <a:spcPts val="1600"/>
              </a:spcBef>
              <a:spcAft>
                <a:spcPts val="0"/>
              </a:spcAft>
              <a:buSzPts val="1500"/>
              <a:buAutoNum type="arabicPeriod"/>
            </a:lvl7pPr>
            <a:lvl8pPr indent="-323850" lvl="7" marL="3657600" rtl="0">
              <a:lnSpc>
                <a:spcPct val="115000"/>
              </a:lnSpc>
              <a:spcBef>
                <a:spcPts val="1600"/>
              </a:spcBef>
              <a:spcAft>
                <a:spcPts val="0"/>
              </a:spcAft>
              <a:buSzPts val="1500"/>
              <a:buAutoNum type="alphaLcPeriod"/>
            </a:lvl8pPr>
            <a:lvl9pPr indent="-323850" lvl="8" marL="4114800" rtl="0">
              <a:lnSpc>
                <a:spcPct val="115000"/>
              </a:lnSpc>
              <a:spcBef>
                <a:spcPts val="1600"/>
              </a:spcBef>
              <a:spcAft>
                <a:spcPts val="1600"/>
              </a:spcAft>
              <a:buSzPts val="1500"/>
              <a:buAutoNum type="romanLcPeriod"/>
            </a:lvl9pPr>
          </a:lstStyle>
          <a:p/>
        </p:txBody>
      </p:sp>
      <p:sp>
        <p:nvSpPr>
          <p:cNvPr id="1048589" name="Google Shape;40;p7"/>
          <p:cNvSpPr txBox="1">
            <a:spLocks noGrp="1"/>
          </p:cNvSpPr>
          <p:nvPr>
            <p:ph type="title"/>
          </p:nvPr>
        </p:nvSpPr>
        <p:spPr>
          <a:xfrm>
            <a:off x="720000" y="578553"/>
            <a:ext cx="4294800" cy="835500"/>
          </a:xfrm>
          <a:prstGeom prst="rect"/>
        </p:spPr>
        <p:txBody>
          <a:bodyPr anchor="ctr" anchorCtr="0" bIns="91425" lIns="91425" rIns="91425" spcFirstLastPara="1" tIns="91425" wrap="square">
            <a:noAutofit/>
          </a:bodyPr>
          <a:lstStyle>
            <a:lvl1pPr lvl="0" rtl="0">
              <a:spcBef>
                <a:spcPts val="0"/>
              </a:spcBef>
              <a:spcAft>
                <a:spcPts val="0"/>
              </a:spcAft>
              <a:buSzPts val="3500"/>
              <a:buNone/>
            </a:lvl1pPr>
            <a:lvl2pPr lvl="1" rtl="0">
              <a:spcBef>
                <a:spcPts val="0"/>
              </a:spcBef>
              <a:spcAft>
                <a:spcPts val="0"/>
              </a:spcAft>
              <a:buSzPts val="3500"/>
              <a:buNone/>
            </a:lvl2pPr>
            <a:lvl3pPr lvl="2" rtl="0">
              <a:spcBef>
                <a:spcPts val="0"/>
              </a:spcBef>
              <a:spcAft>
                <a:spcPts val="0"/>
              </a:spcAft>
              <a:buSzPts val="3500"/>
              <a:buNone/>
            </a:lvl3pPr>
            <a:lvl4pPr lvl="3" rtl="0">
              <a:spcBef>
                <a:spcPts val="0"/>
              </a:spcBef>
              <a:spcAft>
                <a:spcPts val="0"/>
              </a:spcAft>
              <a:buSzPts val="3500"/>
              <a:buNone/>
            </a:lvl4pPr>
            <a:lvl5pPr lvl="4" rtl="0">
              <a:spcBef>
                <a:spcPts val="0"/>
              </a:spcBef>
              <a:spcAft>
                <a:spcPts val="0"/>
              </a:spcAft>
              <a:buSzPts val="3500"/>
              <a:buNone/>
            </a:lvl5pPr>
            <a:lvl6pPr lvl="5" rtl="0">
              <a:spcBef>
                <a:spcPts val="0"/>
              </a:spcBef>
              <a:spcAft>
                <a:spcPts val="0"/>
              </a:spcAft>
              <a:buSzPts val="3500"/>
              <a:buNone/>
            </a:lvl6pPr>
            <a:lvl7pPr lvl="6" rtl="0">
              <a:spcBef>
                <a:spcPts val="0"/>
              </a:spcBef>
              <a:spcAft>
                <a:spcPts val="0"/>
              </a:spcAft>
              <a:buSzPts val="3500"/>
              <a:buNone/>
            </a:lvl7pPr>
            <a:lvl8pPr lvl="7" rtl="0">
              <a:spcBef>
                <a:spcPts val="0"/>
              </a:spcBef>
              <a:spcAft>
                <a:spcPts val="0"/>
              </a:spcAft>
              <a:buSzPts val="3500"/>
              <a:buNone/>
            </a:lvl8pPr>
            <a:lvl9pPr lvl="8" rtl="0">
              <a:spcBef>
                <a:spcPts val="0"/>
              </a:spcBef>
              <a:spcAft>
                <a:spcPts val="0"/>
              </a:spcAft>
              <a:buSzPts val="3500"/>
              <a:buNone/>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44"/>
        <p:cNvGrpSpPr/>
        <p:nvPr/>
      </p:nvGrpSpPr>
      <p:grpSpPr>
        <a:xfrm>
          <a:off x="0" y="0"/>
          <a:ext cx="0" cy="0"/>
          <a:chOff x="0" y="0"/>
          <a:chExt cx="0" cy="0"/>
        </a:xfrm>
      </p:grpSpPr>
      <p:pic>
        <p:nvPicPr>
          <p:cNvPr id="2097156" name="Google Shape;45;p9"/>
          <p:cNvPicPr preferRelativeResize="0">
            <a:picLocks/>
          </p:cNvPicPr>
          <p:nvPr/>
        </p:nvPicPr>
        <p:blipFill rotWithShape="1">
          <a:blip xmlns:r="http://schemas.openxmlformats.org/officeDocument/2006/relationships" r:embed="rId1">
            <a:alphaModFix/>
          </a:blip>
          <a:srcRect l="38546" t="12816" r="32073"/>
          <a:stretch>
            <a:fillRect/>
          </a:stretch>
        </p:blipFill>
        <p:spPr>
          <a:xfrm rot="-5400000">
            <a:off x="606986" y="-1723058"/>
            <a:ext cx="5149627" cy="8595750"/>
          </a:xfrm>
          <a:prstGeom prst="rect"/>
          <a:noFill/>
          <a:ln>
            <a:noFill/>
          </a:ln>
        </p:spPr>
      </p:pic>
      <p:pic>
        <p:nvPicPr>
          <p:cNvPr id="2097157" name="Google Shape;46;p9"/>
          <p:cNvPicPr preferRelativeResize="0">
            <a:picLocks/>
          </p:cNvPicPr>
          <p:nvPr/>
        </p:nvPicPr>
        <p:blipFill rotWithShape="1">
          <a:blip xmlns:r="http://schemas.openxmlformats.org/officeDocument/2006/relationships" r:embed="rId1">
            <a:alphaModFix/>
          </a:blip>
          <a:srcRect l="38546" t="12816" r="32073"/>
          <a:stretch>
            <a:fillRect/>
          </a:stretch>
        </p:blipFill>
        <p:spPr>
          <a:xfrm rot="-5400000">
            <a:off x="7812536" y="-1723058"/>
            <a:ext cx="5149627" cy="8595750"/>
          </a:xfrm>
          <a:prstGeom prst="rect"/>
          <a:noFill/>
          <a:ln>
            <a:noFill/>
          </a:ln>
        </p:spPr>
      </p:pic>
      <p:sp>
        <p:nvSpPr>
          <p:cNvPr id="1048594" name="Google Shape;47;p9"/>
          <p:cNvSpPr txBox="1">
            <a:spLocks noGrp="1"/>
          </p:cNvSpPr>
          <p:nvPr>
            <p:ph type="title"/>
          </p:nvPr>
        </p:nvSpPr>
        <p:spPr>
          <a:xfrm>
            <a:off x="720000" y="1049150"/>
            <a:ext cx="5190300" cy="1228500"/>
          </a:xfrm>
          <a:prstGeom prst="rect"/>
        </p:spPr>
        <p:txBody>
          <a:bodyPr anchor="ctr" anchorCtr="0" bIns="91425" lIns="91425" rIns="91425" spcFirstLastPara="1" tIns="91425" wrap="square">
            <a:noAutofit/>
          </a:bodyPr>
          <a:lstStyle>
            <a:lvl1pPr lvl="0" rtl="0">
              <a:spcBef>
                <a:spcPts val="0"/>
              </a:spcBef>
              <a:spcAft>
                <a:spcPts val="0"/>
              </a:spcAft>
              <a:buSzPts val="3600"/>
              <a:buNone/>
              <a:defRPr sz="4900"/>
            </a:lvl1pPr>
            <a:lvl2pPr algn="ctr" lvl="1" rtl="0">
              <a:spcBef>
                <a:spcPts val="0"/>
              </a:spcBef>
              <a:spcAft>
                <a:spcPts val="0"/>
              </a:spcAft>
              <a:buSzPts val="3600"/>
              <a:buNone/>
              <a:defRPr sz="3600"/>
            </a:lvl2pPr>
            <a:lvl3pPr algn="ctr" lvl="2" rtl="0">
              <a:spcBef>
                <a:spcPts val="0"/>
              </a:spcBef>
              <a:spcAft>
                <a:spcPts val="0"/>
              </a:spcAft>
              <a:buSzPts val="3600"/>
              <a:buNone/>
              <a:defRPr sz="3600"/>
            </a:lvl3pPr>
            <a:lvl4pPr algn="ctr" lvl="3" rtl="0">
              <a:spcBef>
                <a:spcPts val="0"/>
              </a:spcBef>
              <a:spcAft>
                <a:spcPts val="0"/>
              </a:spcAft>
              <a:buSzPts val="3600"/>
              <a:buNone/>
              <a:defRPr sz="3600"/>
            </a:lvl4pPr>
            <a:lvl5pPr algn="ctr" lvl="4" rtl="0">
              <a:spcBef>
                <a:spcPts val="0"/>
              </a:spcBef>
              <a:spcAft>
                <a:spcPts val="0"/>
              </a:spcAft>
              <a:buSzPts val="3600"/>
              <a:buNone/>
              <a:defRPr sz="3600"/>
            </a:lvl5pPr>
            <a:lvl6pPr algn="ctr" lvl="5" rtl="0">
              <a:spcBef>
                <a:spcPts val="0"/>
              </a:spcBef>
              <a:spcAft>
                <a:spcPts val="0"/>
              </a:spcAft>
              <a:buSzPts val="3600"/>
              <a:buNone/>
              <a:defRPr sz="3600"/>
            </a:lvl6pPr>
            <a:lvl7pPr algn="ctr" lvl="6" rtl="0">
              <a:spcBef>
                <a:spcPts val="0"/>
              </a:spcBef>
              <a:spcAft>
                <a:spcPts val="0"/>
              </a:spcAft>
              <a:buSzPts val="3600"/>
              <a:buNone/>
              <a:defRPr sz="3600"/>
            </a:lvl7pPr>
            <a:lvl8pPr algn="ctr" lvl="7" rtl="0">
              <a:spcBef>
                <a:spcPts val="0"/>
              </a:spcBef>
              <a:spcAft>
                <a:spcPts val="0"/>
              </a:spcAft>
              <a:buSzPts val="3600"/>
              <a:buNone/>
              <a:defRPr sz="3600"/>
            </a:lvl8pPr>
            <a:lvl9pPr algn="ctr" lvl="8" rtl="0">
              <a:spcBef>
                <a:spcPts val="0"/>
              </a:spcBef>
              <a:spcAft>
                <a:spcPts val="0"/>
              </a:spcAft>
              <a:buSzPts val="3600"/>
              <a:buNone/>
              <a:defRPr sz="3600"/>
            </a:lvl9pPr>
          </a:lstStyle>
          <a:p/>
        </p:txBody>
      </p:sp>
      <p:sp>
        <p:nvSpPr>
          <p:cNvPr id="1048595" name="Google Shape;48;p9"/>
          <p:cNvSpPr txBox="1">
            <a:spLocks noGrp="1"/>
          </p:cNvSpPr>
          <p:nvPr>
            <p:ph type="subTitle" idx="1"/>
          </p:nvPr>
        </p:nvSpPr>
        <p:spPr>
          <a:xfrm>
            <a:off x="713100" y="2277650"/>
            <a:ext cx="5190300" cy="11880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500"/>
              <a:buNone/>
              <a:defRPr sz="1700"/>
            </a:lvl1pPr>
            <a:lvl2pPr algn="ctr" lvl="1" rtl="0">
              <a:lnSpc>
                <a:spcPct val="100000"/>
              </a:lnSpc>
              <a:spcBef>
                <a:spcPts val="0"/>
              </a:spcBef>
              <a:spcAft>
                <a:spcPts val="0"/>
              </a:spcAft>
              <a:buSzPts val="1500"/>
              <a:buNone/>
            </a:lvl2pPr>
            <a:lvl3pPr algn="ctr" lvl="2" rtl="0">
              <a:lnSpc>
                <a:spcPct val="100000"/>
              </a:lnSpc>
              <a:spcBef>
                <a:spcPts val="1600"/>
              </a:spcBef>
              <a:spcAft>
                <a:spcPts val="0"/>
              </a:spcAft>
              <a:buSzPts val="1500"/>
              <a:buNone/>
            </a:lvl3pPr>
            <a:lvl4pPr algn="ctr" lvl="3" rtl="0">
              <a:lnSpc>
                <a:spcPct val="100000"/>
              </a:lnSpc>
              <a:spcBef>
                <a:spcPts val="1600"/>
              </a:spcBef>
              <a:spcAft>
                <a:spcPts val="0"/>
              </a:spcAft>
              <a:buSzPts val="1500"/>
              <a:buNone/>
            </a:lvl4pPr>
            <a:lvl5pPr algn="ctr" lvl="4" rtl="0">
              <a:lnSpc>
                <a:spcPct val="100000"/>
              </a:lnSpc>
              <a:spcBef>
                <a:spcPts val="1600"/>
              </a:spcBef>
              <a:spcAft>
                <a:spcPts val="0"/>
              </a:spcAft>
              <a:buSzPts val="1500"/>
              <a:buNone/>
            </a:lvl5pPr>
            <a:lvl6pPr algn="ctr" lvl="5" rtl="0">
              <a:lnSpc>
                <a:spcPct val="100000"/>
              </a:lnSpc>
              <a:spcBef>
                <a:spcPts val="1600"/>
              </a:spcBef>
              <a:spcAft>
                <a:spcPts val="0"/>
              </a:spcAft>
              <a:buSzPts val="1500"/>
              <a:buNone/>
            </a:lvl6pPr>
            <a:lvl7pPr algn="ctr" lvl="6" rtl="0">
              <a:lnSpc>
                <a:spcPct val="100000"/>
              </a:lnSpc>
              <a:spcBef>
                <a:spcPts val="1600"/>
              </a:spcBef>
              <a:spcAft>
                <a:spcPts val="0"/>
              </a:spcAft>
              <a:buSzPts val="1500"/>
              <a:buNone/>
            </a:lvl7pPr>
            <a:lvl8pPr algn="ctr" lvl="7" rtl="0">
              <a:lnSpc>
                <a:spcPct val="100000"/>
              </a:lnSpc>
              <a:spcBef>
                <a:spcPts val="1600"/>
              </a:spcBef>
              <a:spcAft>
                <a:spcPts val="0"/>
              </a:spcAft>
              <a:buSzPts val="1500"/>
              <a:buNone/>
            </a:lvl8pPr>
            <a:lvl9pPr algn="ctr" lvl="8" rtl="0">
              <a:lnSpc>
                <a:spcPct val="100000"/>
              </a:lnSpc>
              <a:spcBef>
                <a:spcPts val="1600"/>
              </a:spcBef>
              <a:spcAft>
                <a:spcPts val="1600"/>
              </a:spcAft>
              <a:buSzPts val="1500"/>
              <a:buNone/>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1"/>
        </a:solidFill>
        <a:effectLst/>
      </p:bgPr>
    </p:bg>
    <p:spTree>
      <p:nvGrpSpPr>
        <p:cNvPr id="66" name="Shape 5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43" name="Shape 58"/>
        <p:cNvGrpSpPr/>
        <p:nvPr/>
      </p:nvGrpSpPr>
      <p:grpSpPr>
        <a:xfrm>
          <a:off x="0" y="0"/>
          <a:ext cx="0" cy="0"/>
          <a:chOff x="0" y="0"/>
          <a:chExt cx="0" cy="0"/>
        </a:xfrm>
      </p:grpSpPr>
      <p:pic>
        <p:nvPicPr>
          <p:cNvPr id="2097159" name="Google Shape;59;p13"/>
          <p:cNvPicPr preferRelativeResize="0">
            <a:picLocks/>
          </p:cNvPicPr>
          <p:nvPr/>
        </p:nvPicPr>
        <p:blipFill rotWithShape="1">
          <a:blip xmlns:r="http://schemas.openxmlformats.org/officeDocument/2006/relationships" r:embed="rId1">
            <a:alphaModFix/>
          </a:blip>
          <a:srcRect l="39139" t="32213" r="36896" b="28089"/>
          <a:stretch>
            <a:fillRect/>
          </a:stretch>
        </p:blipFill>
        <p:spPr>
          <a:xfrm flipH="1">
            <a:off x="6029398" y="-137050"/>
            <a:ext cx="2337302" cy="2177825"/>
          </a:xfrm>
          <a:prstGeom prst="rect"/>
          <a:noFill/>
          <a:ln>
            <a:noFill/>
          </a:ln>
        </p:spPr>
      </p:pic>
      <p:pic>
        <p:nvPicPr>
          <p:cNvPr id="2097160" name="Google Shape;60;p13"/>
          <p:cNvPicPr preferRelativeResize="0">
            <a:picLocks/>
          </p:cNvPicPr>
          <p:nvPr/>
        </p:nvPicPr>
        <p:blipFill rotWithShape="1">
          <a:blip xmlns:r="http://schemas.openxmlformats.org/officeDocument/2006/relationships" r:embed="rId1">
            <a:alphaModFix/>
          </a:blip>
          <a:srcRect l="59937" t="77246" r="10915" b="15005"/>
          <a:stretch>
            <a:fillRect/>
          </a:stretch>
        </p:blipFill>
        <p:spPr>
          <a:xfrm rot="10800000">
            <a:off x="-4" y="-2"/>
            <a:ext cx="2095099" cy="313276"/>
          </a:xfrm>
          <a:prstGeom prst="rect"/>
          <a:noFill/>
          <a:ln>
            <a:noFill/>
          </a:ln>
        </p:spPr>
      </p:pic>
      <p:sp>
        <p:nvSpPr>
          <p:cNvPr id="1048606" name="Google Shape;61;p13"/>
          <p:cNvSpPr/>
          <p:nvPr/>
        </p:nvSpPr>
        <p:spPr>
          <a:xfrm>
            <a:off x="8643445" y="445024"/>
            <a:ext cx="188706" cy="188706"/>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7" name="Google Shape;62;p13"/>
          <p:cNvSpPr/>
          <p:nvPr/>
        </p:nvSpPr>
        <p:spPr>
          <a:xfrm>
            <a:off x="8643445" y="829024"/>
            <a:ext cx="188706" cy="188706"/>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nvGrpSpPr>
          <p:cNvPr id="44" name="Google Shape;63;p13"/>
          <p:cNvGrpSpPr/>
          <p:nvPr/>
        </p:nvGrpSpPr>
        <p:grpSpPr>
          <a:xfrm>
            <a:off x="8630263" y="1230408"/>
            <a:ext cx="214660" cy="214716"/>
            <a:chOff x="8148722" y="2827582"/>
            <a:chExt cx="564300" cy="564300"/>
          </a:xfrm>
        </p:grpSpPr>
        <p:sp>
          <p:nvSpPr>
            <p:cNvPr id="1048608" name="Google Shape;64;p13"/>
            <p:cNvSpPr/>
            <p:nvPr/>
          </p:nvSpPr>
          <p:spPr>
            <a:xfrm rot="8100000">
              <a:off x="8320563" y="2821020"/>
              <a:ext cx="220617" cy="577423"/>
            </a:xfrm>
            <a:prstGeom prst="ellipse"/>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09" name="Google Shape;65;p13"/>
            <p:cNvSpPr/>
            <p:nvPr/>
          </p:nvSpPr>
          <p:spPr>
            <a:xfrm>
              <a:off x="8285575" y="2964525"/>
              <a:ext cx="290700" cy="290700"/>
            </a:xfrm>
            <a:prstGeom prst="ellipse"/>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
        <p:nvSpPr>
          <p:cNvPr id="1048610" name="Google Shape;66;p13"/>
          <p:cNvSpPr txBox="1">
            <a:spLocks noGrp="1"/>
          </p:cNvSpPr>
          <p:nvPr>
            <p:ph type="title"/>
          </p:nvPr>
        </p:nvSpPr>
        <p:spPr>
          <a:xfrm>
            <a:off x="720000" y="445025"/>
            <a:ext cx="7704000" cy="572700"/>
          </a:xfrm>
          <a:prstGeom prst="rect"/>
        </p:spPr>
        <p:txBody>
          <a:bodyPr anchor="ctr" anchorCtr="0" bIns="91425" lIns="91425" rIns="91425" spcFirstLastPara="1" tIns="91425" wrap="square">
            <a:noAutofit/>
          </a:bodyPr>
          <a:lstStyle>
            <a:lvl1pPr lvl="0" rtl="0">
              <a:spcBef>
                <a:spcPts val="0"/>
              </a:spcBef>
              <a:spcAft>
                <a:spcPts val="0"/>
              </a:spcAft>
              <a:buSzPts val="3500"/>
              <a:buNone/>
            </a:lvl1pPr>
            <a:lvl2pPr lvl="1" rtl="0">
              <a:spcBef>
                <a:spcPts val="0"/>
              </a:spcBef>
              <a:spcAft>
                <a:spcPts val="0"/>
              </a:spcAft>
              <a:buSzPts val="3500"/>
              <a:buNone/>
            </a:lvl2pPr>
            <a:lvl3pPr lvl="2" rtl="0">
              <a:spcBef>
                <a:spcPts val="0"/>
              </a:spcBef>
              <a:spcAft>
                <a:spcPts val="0"/>
              </a:spcAft>
              <a:buSzPts val="3500"/>
              <a:buNone/>
            </a:lvl3pPr>
            <a:lvl4pPr lvl="3" rtl="0">
              <a:spcBef>
                <a:spcPts val="0"/>
              </a:spcBef>
              <a:spcAft>
                <a:spcPts val="0"/>
              </a:spcAft>
              <a:buSzPts val="3500"/>
              <a:buNone/>
            </a:lvl4pPr>
            <a:lvl5pPr lvl="4" rtl="0">
              <a:spcBef>
                <a:spcPts val="0"/>
              </a:spcBef>
              <a:spcAft>
                <a:spcPts val="0"/>
              </a:spcAft>
              <a:buSzPts val="3500"/>
              <a:buNone/>
            </a:lvl5pPr>
            <a:lvl6pPr lvl="5" rtl="0">
              <a:spcBef>
                <a:spcPts val="0"/>
              </a:spcBef>
              <a:spcAft>
                <a:spcPts val="0"/>
              </a:spcAft>
              <a:buSzPts val="3500"/>
              <a:buNone/>
            </a:lvl6pPr>
            <a:lvl7pPr lvl="6" rtl="0">
              <a:spcBef>
                <a:spcPts val="0"/>
              </a:spcBef>
              <a:spcAft>
                <a:spcPts val="0"/>
              </a:spcAft>
              <a:buSzPts val="3500"/>
              <a:buNone/>
            </a:lvl7pPr>
            <a:lvl8pPr lvl="7" rtl="0">
              <a:spcBef>
                <a:spcPts val="0"/>
              </a:spcBef>
              <a:spcAft>
                <a:spcPts val="0"/>
              </a:spcAft>
              <a:buSzPts val="3500"/>
              <a:buNone/>
            </a:lvl8pPr>
            <a:lvl9pPr lvl="8" rtl="0">
              <a:spcBef>
                <a:spcPts val="0"/>
              </a:spcBef>
              <a:spcAft>
                <a:spcPts val="0"/>
              </a:spcAft>
              <a:buSzPts val="3500"/>
              <a:buNone/>
            </a:lvl9pPr>
          </a:lstStyle>
          <a:p/>
        </p:txBody>
      </p:sp>
      <p:sp>
        <p:nvSpPr>
          <p:cNvPr id="1048611" name="Google Shape;67;p13"/>
          <p:cNvSpPr txBox="1">
            <a:spLocks noGrp="1"/>
          </p:cNvSpPr>
          <p:nvPr>
            <p:ph type="title" idx="2"/>
          </p:nvPr>
        </p:nvSpPr>
        <p:spPr>
          <a:xfrm>
            <a:off x="720000" y="1682850"/>
            <a:ext cx="2451900" cy="527700"/>
          </a:xfrm>
          <a:prstGeom prst="rect"/>
        </p:spPr>
        <p:txBody>
          <a:bodyPr anchor="ctr" anchorCtr="0" bIns="91425" lIns="91425" rIns="91425" spcFirstLastPara="1" tIns="91425" wrap="square">
            <a:noAutofit/>
          </a:bodyPr>
          <a:lstStyle>
            <a:lvl1pPr lvl="0" rtl="0">
              <a:spcBef>
                <a:spcPts val="0"/>
              </a:spcBef>
              <a:spcAft>
                <a:spcPts val="0"/>
              </a:spcAft>
              <a:buSzPts val="2500"/>
              <a:buNone/>
              <a:defRPr sz="2500"/>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p:txBody>
      </p:sp>
      <p:sp>
        <p:nvSpPr>
          <p:cNvPr id="1048612" name="Google Shape;68;p13"/>
          <p:cNvSpPr txBox="1">
            <a:spLocks noGrp="1"/>
          </p:cNvSpPr>
          <p:nvPr>
            <p:ph type="subTitle" idx="1"/>
          </p:nvPr>
        </p:nvSpPr>
        <p:spPr>
          <a:xfrm>
            <a:off x="720000" y="2269375"/>
            <a:ext cx="2451900" cy="4848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400"/>
              <a:buNone/>
              <a:defRPr sz="1500"/>
            </a:lvl1pPr>
            <a:lvl2pPr algn="ctr" lvl="1" rtl="0">
              <a:lnSpc>
                <a:spcPct val="100000"/>
              </a:lnSpc>
              <a:spcBef>
                <a:spcPts val="0"/>
              </a:spcBef>
              <a:spcAft>
                <a:spcPts val="0"/>
              </a:spcAft>
              <a:buSzPts val="1500"/>
              <a:buNone/>
            </a:lvl2pPr>
            <a:lvl3pPr algn="ctr" lvl="2" rtl="0">
              <a:lnSpc>
                <a:spcPct val="100000"/>
              </a:lnSpc>
              <a:spcBef>
                <a:spcPts val="1600"/>
              </a:spcBef>
              <a:spcAft>
                <a:spcPts val="0"/>
              </a:spcAft>
              <a:buSzPts val="1500"/>
              <a:buNone/>
            </a:lvl3pPr>
            <a:lvl4pPr algn="ctr" lvl="3" rtl="0">
              <a:lnSpc>
                <a:spcPct val="100000"/>
              </a:lnSpc>
              <a:spcBef>
                <a:spcPts val="1600"/>
              </a:spcBef>
              <a:spcAft>
                <a:spcPts val="0"/>
              </a:spcAft>
              <a:buSzPts val="1500"/>
              <a:buNone/>
            </a:lvl4pPr>
            <a:lvl5pPr algn="ctr" lvl="4" rtl="0">
              <a:lnSpc>
                <a:spcPct val="100000"/>
              </a:lnSpc>
              <a:spcBef>
                <a:spcPts val="1600"/>
              </a:spcBef>
              <a:spcAft>
                <a:spcPts val="0"/>
              </a:spcAft>
              <a:buSzPts val="1500"/>
              <a:buNone/>
            </a:lvl5pPr>
            <a:lvl6pPr algn="ctr" lvl="5" rtl="0">
              <a:lnSpc>
                <a:spcPct val="100000"/>
              </a:lnSpc>
              <a:spcBef>
                <a:spcPts val="1600"/>
              </a:spcBef>
              <a:spcAft>
                <a:spcPts val="0"/>
              </a:spcAft>
              <a:buSzPts val="1500"/>
              <a:buNone/>
            </a:lvl6pPr>
            <a:lvl7pPr algn="ctr" lvl="6" rtl="0">
              <a:lnSpc>
                <a:spcPct val="100000"/>
              </a:lnSpc>
              <a:spcBef>
                <a:spcPts val="1600"/>
              </a:spcBef>
              <a:spcAft>
                <a:spcPts val="0"/>
              </a:spcAft>
              <a:buSzPts val="1500"/>
              <a:buNone/>
            </a:lvl7pPr>
            <a:lvl8pPr algn="ctr" lvl="7" rtl="0">
              <a:lnSpc>
                <a:spcPct val="100000"/>
              </a:lnSpc>
              <a:spcBef>
                <a:spcPts val="1600"/>
              </a:spcBef>
              <a:spcAft>
                <a:spcPts val="0"/>
              </a:spcAft>
              <a:buSzPts val="1500"/>
              <a:buNone/>
            </a:lvl8pPr>
            <a:lvl9pPr algn="ctr" lvl="8" rtl="0">
              <a:lnSpc>
                <a:spcPct val="100000"/>
              </a:lnSpc>
              <a:spcBef>
                <a:spcPts val="1600"/>
              </a:spcBef>
              <a:spcAft>
                <a:spcPts val="1600"/>
              </a:spcAft>
              <a:buSzPts val="1500"/>
              <a:buNone/>
            </a:lvl9pPr>
          </a:lstStyle>
          <a:p/>
        </p:txBody>
      </p:sp>
      <p:sp>
        <p:nvSpPr>
          <p:cNvPr id="1048613" name="Google Shape;69;p13"/>
          <p:cNvSpPr txBox="1">
            <a:spLocks noGrp="1"/>
          </p:cNvSpPr>
          <p:nvPr>
            <p:ph type="title" idx="3"/>
          </p:nvPr>
        </p:nvSpPr>
        <p:spPr>
          <a:xfrm>
            <a:off x="3346050" y="1682850"/>
            <a:ext cx="2451900" cy="527700"/>
          </a:xfrm>
          <a:prstGeom prst="rect"/>
        </p:spPr>
        <p:txBody>
          <a:bodyPr anchor="ctr" anchorCtr="0" bIns="91425" lIns="91425" rIns="91425" spcFirstLastPara="1" tIns="91425" wrap="square">
            <a:noAutofit/>
          </a:bodyPr>
          <a:lstStyle>
            <a:lvl1pPr lvl="0" rtl="0">
              <a:spcBef>
                <a:spcPts val="0"/>
              </a:spcBef>
              <a:spcAft>
                <a:spcPts val="0"/>
              </a:spcAft>
              <a:buSzPts val="2500"/>
              <a:buNone/>
              <a:defRPr sz="2500"/>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p:txBody>
      </p:sp>
      <p:sp>
        <p:nvSpPr>
          <p:cNvPr id="1048614" name="Google Shape;70;p13"/>
          <p:cNvSpPr txBox="1">
            <a:spLocks noGrp="1"/>
          </p:cNvSpPr>
          <p:nvPr>
            <p:ph type="subTitle" idx="4"/>
          </p:nvPr>
        </p:nvSpPr>
        <p:spPr>
          <a:xfrm>
            <a:off x="3346050" y="2269375"/>
            <a:ext cx="2451900" cy="4848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400"/>
              <a:buNone/>
              <a:defRPr sz="1500"/>
            </a:lvl1pPr>
            <a:lvl2pPr algn="ctr" lvl="1" rtl="0">
              <a:lnSpc>
                <a:spcPct val="100000"/>
              </a:lnSpc>
              <a:spcBef>
                <a:spcPts val="0"/>
              </a:spcBef>
              <a:spcAft>
                <a:spcPts val="0"/>
              </a:spcAft>
              <a:buSzPts val="1500"/>
              <a:buNone/>
            </a:lvl2pPr>
            <a:lvl3pPr algn="ctr" lvl="2" rtl="0">
              <a:lnSpc>
                <a:spcPct val="100000"/>
              </a:lnSpc>
              <a:spcBef>
                <a:spcPts val="1600"/>
              </a:spcBef>
              <a:spcAft>
                <a:spcPts val="0"/>
              </a:spcAft>
              <a:buSzPts val="1500"/>
              <a:buNone/>
            </a:lvl3pPr>
            <a:lvl4pPr algn="ctr" lvl="3" rtl="0">
              <a:lnSpc>
                <a:spcPct val="100000"/>
              </a:lnSpc>
              <a:spcBef>
                <a:spcPts val="1600"/>
              </a:spcBef>
              <a:spcAft>
                <a:spcPts val="0"/>
              </a:spcAft>
              <a:buSzPts val="1500"/>
              <a:buNone/>
            </a:lvl4pPr>
            <a:lvl5pPr algn="ctr" lvl="4" rtl="0">
              <a:lnSpc>
                <a:spcPct val="100000"/>
              </a:lnSpc>
              <a:spcBef>
                <a:spcPts val="1600"/>
              </a:spcBef>
              <a:spcAft>
                <a:spcPts val="0"/>
              </a:spcAft>
              <a:buSzPts val="1500"/>
              <a:buNone/>
            </a:lvl5pPr>
            <a:lvl6pPr algn="ctr" lvl="5" rtl="0">
              <a:lnSpc>
                <a:spcPct val="100000"/>
              </a:lnSpc>
              <a:spcBef>
                <a:spcPts val="1600"/>
              </a:spcBef>
              <a:spcAft>
                <a:spcPts val="0"/>
              </a:spcAft>
              <a:buSzPts val="1500"/>
              <a:buNone/>
            </a:lvl6pPr>
            <a:lvl7pPr algn="ctr" lvl="6" rtl="0">
              <a:lnSpc>
                <a:spcPct val="100000"/>
              </a:lnSpc>
              <a:spcBef>
                <a:spcPts val="1600"/>
              </a:spcBef>
              <a:spcAft>
                <a:spcPts val="0"/>
              </a:spcAft>
              <a:buSzPts val="1500"/>
              <a:buNone/>
            </a:lvl7pPr>
            <a:lvl8pPr algn="ctr" lvl="7" rtl="0">
              <a:lnSpc>
                <a:spcPct val="100000"/>
              </a:lnSpc>
              <a:spcBef>
                <a:spcPts val="1600"/>
              </a:spcBef>
              <a:spcAft>
                <a:spcPts val="0"/>
              </a:spcAft>
              <a:buSzPts val="1500"/>
              <a:buNone/>
            </a:lvl8pPr>
            <a:lvl9pPr algn="ctr" lvl="8" rtl="0">
              <a:lnSpc>
                <a:spcPct val="100000"/>
              </a:lnSpc>
              <a:spcBef>
                <a:spcPts val="1600"/>
              </a:spcBef>
              <a:spcAft>
                <a:spcPts val="1600"/>
              </a:spcAft>
              <a:buSzPts val="1500"/>
              <a:buNone/>
            </a:lvl9pPr>
          </a:lstStyle>
          <a:p/>
        </p:txBody>
      </p:sp>
      <p:sp>
        <p:nvSpPr>
          <p:cNvPr id="1048615" name="Google Shape;71;p13"/>
          <p:cNvSpPr txBox="1">
            <a:spLocks noGrp="1"/>
          </p:cNvSpPr>
          <p:nvPr>
            <p:ph type="title" idx="5"/>
          </p:nvPr>
        </p:nvSpPr>
        <p:spPr>
          <a:xfrm>
            <a:off x="720000" y="3532775"/>
            <a:ext cx="2451900" cy="527700"/>
          </a:xfrm>
          <a:prstGeom prst="rect"/>
        </p:spPr>
        <p:txBody>
          <a:bodyPr anchor="ctr" anchorCtr="0" bIns="91425" lIns="91425" rIns="91425" spcFirstLastPara="1" tIns="91425" wrap="square">
            <a:noAutofit/>
          </a:bodyPr>
          <a:lstStyle>
            <a:lvl1pPr lvl="0" rtl="0">
              <a:spcBef>
                <a:spcPts val="0"/>
              </a:spcBef>
              <a:spcAft>
                <a:spcPts val="0"/>
              </a:spcAft>
              <a:buSzPts val="2500"/>
              <a:buNone/>
              <a:defRPr sz="2500"/>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p:txBody>
      </p:sp>
      <p:sp>
        <p:nvSpPr>
          <p:cNvPr id="1048616" name="Google Shape;72;p13"/>
          <p:cNvSpPr txBox="1">
            <a:spLocks noGrp="1"/>
          </p:cNvSpPr>
          <p:nvPr>
            <p:ph type="subTitle" idx="6"/>
          </p:nvPr>
        </p:nvSpPr>
        <p:spPr>
          <a:xfrm>
            <a:off x="720000" y="4119300"/>
            <a:ext cx="2451900" cy="4848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400"/>
              <a:buNone/>
              <a:defRPr sz="1500"/>
            </a:lvl1pPr>
            <a:lvl2pPr algn="ctr" lvl="1" rtl="0">
              <a:lnSpc>
                <a:spcPct val="100000"/>
              </a:lnSpc>
              <a:spcBef>
                <a:spcPts val="0"/>
              </a:spcBef>
              <a:spcAft>
                <a:spcPts val="0"/>
              </a:spcAft>
              <a:buSzPts val="1500"/>
              <a:buNone/>
            </a:lvl2pPr>
            <a:lvl3pPr algn="ctr" lvl="2" rtl="0">
              <a:lnSpc>
                <a:spcPct val="100000"/>
              </a:lnSpc>
              <a:spcBef>
                <a:spcPts val="1600"/>
              </a:spcBef>
              <a:spcAft>
                <a:spcPts val="0"/>
              </a:spcAft>
              <a:buSzPts val="1500"/>
              <a:buNone/>
            </a:lvl3pPr>
            <a:lvl4pPr algn="ctr" lvl="3" rtl="0">
              <a:lnSpc>
                <a:spcPct val="100000"/>
              </a:lnSpc>
              <a:spcBef>
                <a:spcPts val="1600"/>
              </a:spcBef>
              <a:spcAft>
                <a:spcPts val="0"/>
              </a:spcAft>
              <a:buSzPts val="1500"/>
              <a:buNone/>
            </a:lvl4pPr>
            <a:lvl5pPr algn="ctr" lvl="4" rtl="0">
              <a:lnSpc>
                <a:spcPct val="100000"/>
              </a:lnSpc>
              <a:spcBef>
                <a:spcPts val="1600"/>
              </a:spcBef>
              <a:spcAft>
                <a:spcPts val="0"/>
              </a:spcAft>
              <a:buSzPts val="1500"/>
              <a:buNone/>
            </a:lvl5pPr>
            <a:lvl6pPr algn="ctr" lvl="5" rtl="0">
              <a:lnSpc>
                <a:spcPct val="100000"/>
              </a:lnSpc>
              <a:spcBef>
                <a:spcPts val="1600"/>
              </a:spcBef>
              <a:spcAft>
                <a:spcPts val="0"/>
              </a:spcAft>
              <a:buSzPts val="1500"/>
              <a:buNone/>
            </a:lvl6pPr>
            <a:lvl7pPr algn="ctr" lvl="6" rtl="0">
              <a:lnSpc>
                <a:spcPct val="100000"/>
              </a:lnSpc>
              <a:spcBef>
                <a:spcPts val="1600"/>
              </a:spcBef>
              <a:spcAft>
                <a:spcPts val="0"/>
              </a:spcAft>
              <a:buSzPts val="1500"/>
              <a:buNone/>
            </a:lvl7pPr>
            <a:lvl8pPr algn="ctr" lvl="7" rtl="0">
              <a:lnSpc>
                <a:spcPct val="100000"/>
              </a:lnSpc>
              <a:spcBef>
                <a:spcPts val="1600"/>
              </a:spcBef>
              <a:spcAft>
                <a:spcPts val="0"/>
              </a:spcAft>
              <a:buSzPts val="1500"/>
              <a:buNone/>
            </a:lvl8pPr>
            <a:lvl9pPr algn="ctr" lvl="8" rtl="0">
              <a:lnSpc>
                <a:spcPct val="100000"/>
              </a:lnSpc>
              <a:spcBef>
                <a:spcPts val="1600"/>
              </a:spcBef>
              <a:spcAft>
                <a:spcPts val="1600"/>
              </a:spcAft>
              <a:buSzPts val="1500"/>
              <a:buNone/>
            </a:lvl9pPr>
          </a:lstStyle>
          <a:p/>
        </p:txBody>
      </p:sp>
      <p:sp>
        <p:nvSpPr>
          <p:cNvPr id="1048617" name="Google Shape;73;p13"/>
          <p:cNvSpPr txBox="1">
            <a:spLocks noGrp="1"/>
          </p:cNvSpPr>
          <p:nvPr>
            <p:ph type="title" idx="7"/>
          </p:nvPr>
        </p:nvSpPr>
        <p:spPr>
          <a:xfrm>
            <a:off x="3346050" y="3532775"/>
            <a:ext cx="2451900" cy="527700"/>
          </a:xfrm>
          <a:prstGeom prst="rect"/>
        </p:spPr>
        <p:txBody>
          <a:bodyPr anchor="ctr" anchorCtr="0" bIns="91425" lIns="91425" rIns="91425" spcFirstLastPara="1" tIns="91425" wrap="square">
            <a:noAutofit/>
          </a:bodyPr>
          <a:lstStyle>
            <a:lvl1pPr lvl="0" rtl="0">
              <a:spcBef>
                <a:spcPts val="0"/>
              </a:spcBef>
              <a:spcAft>
                <a:spcPts val="0"/>
              </a:spcAft>
              <a:buSzPts val="2500"/>
              <a:buNone/>
              <a:defRPr sz="2500"/>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p:txBody>
      </p:sp>
      <p:sp>
        <p:nvSpPr>
          <p:cNvPr id="1048618" name="Google Shape;74;p13"/>
          <p:cNvSpPr txBox="1">
            <a:spLocks noGrp="1"/>
          </p:cNvSpPr>
          <p:nvPr>
            <p:ph type="subTitle" idx="8"/>
          </p:nvPr>
        </p:nvSpPr>
        <p:spPr>
          <a:xfrm>
            <a:off x="3346050" y="4119300"/>
            <a:ext cx="2451900" cy="4848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400"/>
              <a:buNone/>
              <a:defRPr sz="1500"/>
            </a:lvl1pPr>
            <a:lvl2pPr algn="ctr" lvl="1" rtl="0">
              <a:lnSpc>
                <a:spcPct val="100000"/>
              </a:lnSpc>
              <a:spcBef>
                <a:spcPts val="0"/>
              </a:spcBef>
              <a:spcAft>
                <a:spcPts val="0"/>
              </a:spcAft>
              <a:buSzPts val="1500"/>
              <a:buNone/>
            </a:lvl2pPr>
            <a:lvl3pPr algn="ctr" lvl="2" rtl="0">
              <a:lnSpc>
                <a:spcPct val="100000"/>
              </a:lnSpc>
              <a:spcBef>
                <a:spcPts val="1600"/>
              </a:spcBef>
              <a:spcAft>
                <a:spcPts val="0"/>
              </a:spcAft>
              <a:buSzPts val="1500"/>
              <a:buNone/>
            </a:lvl3pPr>
            <a:lvl4pPr algn="ctr" lvl="3" rtl="0">
              <a:lnSpc>
                <a:spcPct val="100000"/>
              </a:lnSpc>
              <a:spcBef>
                <a:spcPts val="1600"/>
              </a:spcBef>
              <a:spcAft>
                <a:spcPts val="0"/>
              </a:spcAft>
              <a:buSzPts val="1500"/>
              <a:buNone/>
            </a:lvl4pPr>
            <a:lvl5pPr algn="ctr" lvl="4" rtl="0">
              <a:lnSpc>
                <a:spcPct val="100000"/>
              </a:lnSpc>
              <a:spcBef>
                <a:spcPts val="1600"/>
              </a:spcBef>
              <a:spcAft>
                <a:spcPts val="0"/>
              </a:spcAft>
              <a:buSzPts val="1500"/>
              <a:buNone/>
            </a:lvl5pPr>
            <a:lvl6pPr algn="ctr" lvl="5" rtl="0">
              <a:lnSpc>
                <a:spcPct val="100000"/>
              </a:lnSpc>
              <a:spcBef>
                <a:spcPts val="1600"/>
              </a:spcBef>
              <a:spcAft>
                <a:spcPts val="0"/>
              </a:spcAft>
              <a:buSzPts val="1500"/>
              <a:buNone/>
            </a:lvl6pPr>
            <a:lvl7pPr algn="ctr" lvl="6" rtl="0">
              <a:lnSpc>
                <a:spcPct val="100000"/>
              </a:lnSpc>
              <a:spcBef>
                <a:spcPts val="1600"/>
              </a:spcBef>
              <a:spcAft>
                <a:spcPts val="0"/>
              </a:spcAft>
              <a:buSzPts val="1500"/>
              <a:buNone/>
            </a:lvl7pPr>
            <a:lvl8pPr algn="ctr" lvl="7" rtl="0">
              <a:lnSpc>
                <a:spcPct val="100000"/>
              </a:lnSpc>
              <a:spcBef>
                <a:spcPts val="1600"/>
              </a:spcBef>
              <a:spcAft>
                <a:spcPts val="0"/>
              </a:spcAft>
              <a:buSzPts val="1500"/>
              <a:buNone/>
            </a:lvl8pPr>
            <a:lvl9pPr algn="ctr" lvl="8" rtl="0">
              <a:lnSpc>
                <a:spcPct val="100000"/>
              </a:lnSpc>
              <a:spcBef>
                <a:spcPts val="1600"/>
              </a:spcBef>
              <a:spcAft>
                <a:spcPts val="1600"/>
              </a:spcAft>
              <a:buSzPts val="1500"/>
              <a:buNone/>
            </a:lvl9pPr>
          </a:lstStyle>
          <a:p/>
        </p:txBody>
      </p:sp>
      <p:sp>
        <p:nvSpPr>
          <p:cNvPr id="1048619" name="Google Shape;75;p13"/>
          <p:cNvSpPr txBox="1">
            <a:spLocks noGrp="1"/>
          </p:cNvSpPr>
          <p:nvPr>
            <p:ph type="title" idx="9"/>
          </p:nvPr>
        </p:nvSpPr>
        <p:spPr>
          <a:xfrm>
            <a:off x="5972100" y="3532775"/>
            <a:ext cx="2451900" cy="527700"/>
          </a:xfrm>
          <a:prstGeom prst="rect"/>
        </p:spPr>
        <p:txBody>
          <a:bodyPr anchor="ctr" anchorCtr="0" bIns="91425" lIns="91425" rIns="91425" spcFirstLastPara="1" tIns="91425" wrap="square">
            <a:noAutofit/>
          </a:bodyPr>
          <a:lstStyle>
            <a:lvl1pPr lvl="0" rtl="0">
              <a:spcBef>
                <a:spcPts val="0"/>
              </a:spcBef>
              <a:spcAft>
                <a:spcPts val="0"/>
              </a:spcAft>
              <a:buSzPts val="2500"/>
              <a:buNone/>
              <a:defRPr sz="2500"/>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p:txBody>
      </p:sp>
      <p:sp>
        <p:nvSpPr>
          <p:cNvPr id="1048620" name="Google Shape;76;p13"/>
          <p:cNvSpPr txBox="1">
            <a:spLocks noGrp="1"/>
          </p:cNvSpPr>
          <p:nvPr>
            <p:ph type="subTitle" idx="13"/>
          </p:nvPr>
        </p:nvSpPr>
        <p:spPr>
          <a:xfrm>
            <a:off x="5972100" y="4119300"/>
            <a:ext cx="2451900" cy="484800"/>
          </a:xfrm>
          <a:prstGeom prst="rect"/>
        </p:spPr>
        <p:txBody>
          <a:bodyPr anchor="ctr" anchorCtr="0" bIns="91425" lIns="91425" rIns="91425" spcFirstLastPara="1" tIns="91425" wrap="square">
            <a:noAutofit/>
          </a:bodyPr>
          <a:lstStyle>
            <a:lvl1pPr lvl="0" rtl="0">
              <a:lnSpc>
                <a:spcPct val="100000"/>
              </a:lnSpc>
              <a:spcBef>
                <a:spcPts val="0"/>
              </a:spcBef>
              <a:spcAft>
                <a:spcPts val="0"/>
              </a:spcAft>
              <a:buSzPts val="1400"/>
              <a:buNone/>
              <a:defRPr sz="1500"/>
            </a:lvl1pPr>
            <a:lvl2pPr algn="ctr" lvl="1" rtl="0">
              <a:lnSpc>
                <a:spcPct val="100000"/>
              </a:lnSpc>
              <a:spcBef>
                <a:spcPts val="0"/>
              </a:spcBef>
              <a:spcAft>
                <a:spcPts val="0"/>
              </a:spcAft>
              <a:buSzPts val="1500"/>
              <a:buNone/>
            </a:lvl2pPr>
            <a:lvl3pPr algn="ctr" lvl="2" rtl="0">
              <a:lnSpc>
                <a:spcPct val="100000"/>
              </a:lnSpc>
              <a:spcBef>
                <a:spcPts val="1600"/>
              </a:spcBef>
              <a:spcAft>
                <a:spcPts val="0"/>
              </a:spcAft>
              <a:buSzPts val="1500"/>
              <a:buNone/>
            </a:lvl3pPr>
            <a:lvl4pPr algn="ctr" lvl="3" rtl="0">
              <a:lnSpc>
                <a:spcPct val="100000"/>
              </a:lnSpc>
              <a:spcBef>
                <a:spcPts val="1600"/>
              </a:spcBef>
              <a:spcAft>
                <a:spcPts val="0"/>
              </a:spcAft>
              <a:buSzPts val="1500"/>
              <a:buNone/>
            </a:lvl4pPr>
            <a:lvl5pPr algn="ctr" lvl="4" rtl="0">
              <a:lnSpc>
                <a:spcPct val="100000"/>
              </a:lnSpc>
              <a:spcBef>
                <a:spcPts val="1600"/>
              </a:spcBef>
              <a:spcAft>
                <a:spcPts val="0"/>
              </a:spcAft>
              <a:buSzPts val="1500"/>
              <a:buNone/>
            </a:lvl5pPr>
            <a:lvl6pPr algn="ctr" lvl="5" rtl="0">
              <a:lnSpc>
                <a:spcPct val="100000"/>
              </a:lnSpc>
              <a:spcBef>
                <a:spcPts val="1600"/>
              </a:spcBef>
              <a:spcAft>
                <a:spcPts val="0"/>
              </a:spcAft>
              <a:buSzPts val="1500"/>
              <a:buNone/>
            </a:lvl6pPr>
            <a:lvl7pPr algn="ctr" lvl="6" rtl="0">
              <a:lnSpc>
                <a:spcPct val="100000"/>
              </a:lnSpc>
              <a:spcBef>
                <a:spcPts val="1600"/>
              </a:spcBef>
              <a:spcAft>
                <a:spcPts val="0"/>
              </a:spcAft>
              <a:buSzPts val="1500"/>
              <a:buNone/>
            </a:lvl7pPr>
            <a:lvl8pPr algn="ctr" lvl="7" rtl="0">
              <a:lnSpc>
                <a:spcPct val="100000"/>
              </a:lnSpc>
              <a:spcBef>
                <a:spcPts val="1600"/>
              </a:spcBef>
              <a:spcAft>
                <a:spcPts val="0"/>
              </a:spcAft>
              <a:buSzPts val="1500"/>
              <a:buNone/>
            </a:lvl8pPr>
            <a:lvl9pPr algn="ctr" lvl="8" rtl="0">
              <a:lnSpc>
                <a:spcPct val="100000"/>
              </a:lnSpc>
              <a:spcBef>
                <a:spcPts val="1600"/>
              </a:spcBef>
              <a:spcAft>
                <a:spcPts val="1600"/>
              </a:spcAft>
              <a:buSzPts val="1500"/>
              <a:buNone/>
            </a:lvl9pPr>
          </a:lstStyle>
          <a:p/>
        </p:txBody>
      </p:sp>
      <p:sp>
        <p:nvSpPr>
          <p:cNvPr id="1048621" name="Google Shape;77;p13"/>
          <p:cNvSpPr txBox="1">
            <a:spLocks noGrp="1"/>
          </p:cNvSpPr>
          <p:nvPr>
            <p:ph type="title" idx="14" hasCustomPrompt="1"/>
          </p:nvPr>
        </p:nvSpPr>
        <p:spPr>
          <a:xfrm>
            <a:off x="720000" y="1309750"/>
            <a:ext cx="998700" cy="484800"/>
          </a:xfrm>
          <a:prstGeom prst="rect"/>
        </p:spPr>
        <p:txBody>
          <a:bodyPr anchor="b" anchorCtr="0" bIns="91425" lIns="91425" rIns="91425" spcFirstLastPara="1" tIns="91425" wrap="square">
            <a:noAutofit/>
          </a:bodyPr>
          <a:lstStyle>
            <a:lvl1pPr lvl="0" rtl="0">
              <a:spcBef>
                <a:spcPts val="0"/>
              </a:spcBef>
              <a:spcAft>
                <a:spcPts val="0"/>
              </a:spcAft>
              <a:buSzPts val="2500"/>
              <a:buNone/>
              <a:defRPr sz="3100">
                <a:solidFill>
                  <a:schemeClr val="dk2"/>
                </a:solidFill>
              </a:defRPr>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a:r>
              <a:t>xx%</a:t>
            </a:r>
          </a:p>
        </p:txBody>
      </p:sp>
      <p:sp>
        <p:nvSpPr>
          <p:cNvPr id="1048622" name="Google Shape;78;p13"/>
          <p:cNvSpPr txBox="1">
            <a:spLocks noGrp="1"/>
          </p:cNvSpPr>
          <p:nvPr>
            <p:ph type="title" idx="15" hasCustomPrompt="1"/>
          </p:nvPr>
        </p:nvSpPr>
        <p:spPr>
          <a:xfrm>
            <a:off x="720000" y="3124175"/>
            <a:ext cx="998700" cy="484800"/>
          </a:xfrm>
          <a:prstGeom prst="rect"/>
        </p:spPr>
        <p:txBody>
          <a:bodyPr anchor="b" anchorCtr="0" bIns="91425" lIns="91425" rIns="91425" spcFirstLastPara="1" tIns="91425" wrap="square">
            <a:noAutofit/>
          </a:bodyPr>
          <a:lstStyle>
            <a:lvl1pPr lvl="0" rtl="0">
              <a:spcBef>
                <a:spcPts val="0"/>
              </a:spcBef>
              <a:spcAft>
                <a:spcPts val="0"/>
              </a:spcAft>
              <a:buSzPts val="2500"/>
              <a:buNone/>
              <a:defRPr sz="3100">
                <a:solidFill>
                  <a:schemeClr val="dk2"/>
                </a:solidFill>
              </a:defRPr>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a:r>
              <a:t>xx%</a:t>
            </a:r>
          </a:p>
        </p:txBody>
      </p:sp>
      <p:sp>
        <p:nvSpPr>
          <p:cNvPr id="1048623" name="Google Shape;79;p13"/>
          <p:cNvSpPr txBox="1">
            <a:spLocks noGrp="1"/>
          </p:cNvSpPr>
          <p:nvPr>
            <p:ph type="title" idx="16" hasCustomPrompt="1"/>
          </p:nvPr>
        </p:nvSpPr>
        <p:spPr>
          <a:xfrm>
            <a:off x="3346050" y="1309750"/>
            <a:ext cx="998700" cy="484800"/>
          </a:xfrm>
          <a:prstGeom prst="rect"/>
        </p:spPr>
        <p:txBody>
          <a:bodyPr anchor="b" anchorCtr="0" bIns="91425" lIns="91425" rIns="91425" spcFirstLastPara="1" tIns="91425" wrap="square">
            <a:noAutofit/>
          </a:bodyPr>
          <a:lstStyle>
            <a:lvl1pPr lvl="0" rtl="0">
              <a:spcBef>
                <a:spcPts val="0"/>
              </a:spcBef>
              <a:spcAft>
                <a:spcPts val="0"/>
              </a:spcAft>
              <a:buSzPts val="2500"/>
              <a:buNone/>
              <a:defRPr sz="3100">
                <a:solidFill>
                  <a:schemeClr val="dk2"/>
                </a:solidFill>
              </a:defRPr>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a:r>
              <a:t>xx%</a:t>
            </a:r>
          </a:p>
        </p:txBody>
      </p:sp>
      <p:sp>
        <p:nvSpPr>
          <p:cNvPr id="1048624" name="Google Shape;80;p13"/>
          <p:cNvSpPr txBox="1">
            <a:spLocks noGrp="1"/>
          </p:cNvSpPr>
          <p:nvPr>
            <p:ph type="title" idx="17" hasCustomPrompt="1"/>
          </p:nvPr>
        </p:nvSpPr>
        <p:spPr>
          <a:xfrm>
            <a:off x="3346050" y="3124175"/>
            <a:ext cx="998700" cy="484800"/>
          </a:xfrm>
          <a:prstGeom prst="rect"/>
        </p:spPr>
        <p:txBody>
          <a:bodyPr anchor="b" anchorCtr="0" bIns="91425" lIns="91425" rIns="91425" spcFirstLastPara="1" tIns="91425" wrap="square">
            <a:noAutofit/>
          </a:bodyPr>
          <a:lstStyle>
            <a:lvl1pPr lvl="0" rtl="0">
              <a:spcBef>
                <a:spcPts val="0"/>
              </a:spcBef>
              <a:spcAft>
                <a:spcPts val="0"/>
              </a:spcAft>
              <a:buSzPts val="2500"/>
              <a:buNone/>
              <a:defRPr sz="3100">
                <a:solidFill>
                  <a:schemeClr val="dk2"/>
                </a:solidFill>
              </a:defRPr>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a:r>
              <a:t>xx%</a:t>
            </a:r>
          </a:p>
        </p:txBody>
      </p:sp>
      <p:sp>
        <p:nvSpPr>
          <p:cNvPr id="1048625" name="Google Shape;81;p13"/>
          <p:cNvSpPr txBox="1">
            <a:spLocks noGrp="1"/>
          </p:cNvSpPr>
          <p:nvPr>
            <p:ph type="title" idx="18" hasCustomPrompt="1"/>
          </p:nvPr>
        </p:nvSpPr>
        <p:spPr>
          <a:xfrm>
            <a:off x="5972100" y="3124175"/>
            <a:ext cx="998700" cy="484800"/>
          </a:xfrm>
          <a:prstGeom prst="rect"/>
        </p:spPr>
        <p:txBody>
          <a:bodyPr anchor="b" anchorCtr="0" bIns="91425" lIns="91425" rIns="91425" spcFirstLastPara="1" tIns="91425" wrap="square">
            <a:noAutofit/>
          </a:bodyPr>
          <a:lstStyle>
            <a:lvl1pPr lvl="0" rtl="0">
              <a:spcBef>
                <a:spcPts val="0"/>
              </a:spcBef>
              <a:spcAft>
                <a:spcPts val="0"/>
              </a:spcAft>
              <a:buSzPts val="2500"/>
              <a:buNone/>
              <a:defRPr sz="3100">
                <a:solidFill>
                  <a:schemeClr val="dk2"/>
                </a:solidFill>
              </a:defRPr>
            </a:lvl1pPr>
            <a:lvl2pPr algn="ctr" lvl="1" rtl="0">
              <a:spcBef>
                <a:spcPts val="0"/>
              </a:spcBef>
              <a:spcAft>
                <a:spcPts val="0"/>
              </a:spcAft>
              <a:buSzPts val="2500"/>
              <a:buNone/>
              <a:defRPr sz="2500"/>
            </a:lvl2pPr>
            <a:lvl3pPr algn="ctr" lvl="2" rtl="0">
              <a:spcBef>
                <a:spcPts val="0"/>
              </a:spcBef>
              <a:spcAft>
                <a:spcPts val="0"/>
              </a:spcAft>
              <a:buSzPts val="2500"/>
              <a:buNone/>
              <a:defRPr sz="2500"/>
            </a:lvl3pPr>
            <a:lvl4pPr algn="ctr" lvl="3" rtl="0">
              <a:spcBef>
                <a:spcPts val="0"/>
              </a:spcBef>
              <a:spcAft>
                <a:spcPts val="0"/>
              </a:spcAft>
              <a:buSzPts val="2500"/>
              <a:buNone/>
              <a:defRPr sz="2500"/>
            </a:lvl4pPr>
            <a:lvl5pPr algn="ctr" lvl="4" rtl="0">
              <a:spcBef>
                <a:spcPts val="0"/>
              </a:spcBef>
              <a:spcAft>
                <a:spcPts val="0"/>
              </a:spcAft>
              <a:buSzPts val="2500"/>
              <a:buNone/>
              <a:defRPr sz="2500"/>
            </a:lvl5pPr>
            <a:lvl6pPr algn="ctr" lvl="5" rtl="0">
              <a:spcBef>
                <a:spcPts val="0"/>
              </a:spcBef>
              <a:spcAft>
                <a:spcPts val="0"/>
              </a:spcAft>
              <a:buSzPts val="2500"/>
              <a:buNone/>
              <a:defRPr sz="2500"/>
            </a:lvl6pPr>
            <a:lvl7pPr algn="ctr" lvl="6" rtl="0">
              <a:spcBef>
                <a:spcPts val="0"/>
              </a:spcBef>
              <a:spcAft>
                <a:spcPts val="0"/>
              </a:spcAft>
              <a:buSzPts val="2500"/>
              <a:buNone/>
              <a:defRPr sz="2500"/>
            </a:lvl7pPr>
            <a:lvl8pPr algn="ctr" lvl="7" rtl="0">
              <a:spcBef>
                <a:spcPts val="0"/>
              </a:spcBef>
              <a:spcAft>
                <a:spcPts val="0"/>
              </a:spcAft>
              <a:buSzPts val="2500"/>
              <a:buNone/>
              <a:defRPr sz="2500"/>
            </a:lvl8pPr>
            <a:lvl9pPr algn="ctr" lvl="8" rtl="0">
              <a:spcBef>
                <a:spcPts val="0"/>
              </a:spcBef>
              <a:spcAft>
                <a:spcPts val="0"/>
              </a:spcAft>
              <a:buSzPts val="2500"/>
              <a:buNone/>
              <a:defRPr sz="25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52" name="Shape 82"/>
        <p:cNvGrpSpPr/>
        <p:nvPr/>
      </p:nvGrpSpPr>
      <p:grpSpPr>
        <a:xfrm>
          <a:off x="0" y="0"/>
          <a:ext cx="0" cy="0"/>
          <a:chOff x="0" y="0"/>
          <a:chExt cx="0" cy="0"/>
        </a:xfrm>
      </p:grpSpPr>
      <p:pic>
        <p:nvPicPr>
          <p:cNvPr id="2097164" name="Google Shape;83;p14"/>
          <p:cNvPicPr preferRelativeResize="0">
            <a:picLocks/>
          </p:cNvPicPr>
          <p:nvPr/>
        </p:nvPicPr>
        <p:blipFill>
          <a:blip xmlns:r="http://schemas.openxmlformats.org/officeDocument/2006/relationships" r:embed="rId1">
            <a:alphaModFix/>
          </a:blip>
          <a:stretch>
            <a:fillRect/>
          </a:stretch>
        </p:blipFill>
        <p:spPr>
          <a:xfrm rot="10800000" flipH="1">
            <a:off x="-50" y="0"/>
            <a:ext cx="9144000" cy="5143500"/>
          </a:xfrm>
          <a:prstGeom prst="rect"/>
          <a:noFill/>
          <a:ln>
            <a:noFill/>
          </a:ln>
        </p:spPr>
      </p:pic>
      <p:pic>
        <p:nvPicPr>
          <p:cNvPr id="2097165" name="Google Shape;84;p14"/>
          <p:cNvPicPr preferRelativeResize="0">
            <a:picLocks/>
          </p:cNvPicPr>
          <p:nvPr/>
        </p:nvPicPr>
        <p:blipFill rotWithShape="1">
          <a:blip xmlns:r="http://schemas.openxmlformats.org/officeDocument/2006/relationships" r:embed="rId1">
            <a:alphaModFix/>
          </a:blip>
          <a:srcRect l="11606" t="13206" r="10916" b="47641"/>
          <a:stretch>
            <a:fillRect/>
          </a:stretch>
        </p:blipFill>
        <p:spPr>
          <a:xfrm>
            <a:off x="949650" y="-841025"/>
            <a:ext cx="7233048" cy="2055950"/>
          </a:xfrm>
          <a:prstGeom prst="rect"/>
          <a:noFill/>
          <a:ln>
            <a:noFill/>
          </a:ln>
        </p:spPr>
      </p:pic>
      <p:sp>
        <p:nvSpPr>
          <p:cNvPr id="1048640" name="Google Shape;85;p14"/>
          <p:cNvSpPr txBox="1">
            <a:spLocks noGrp="1"/>
          </p:cNvSpPr>
          <p:nvPr>
            <p:ph type="title"/>
          </p:nvPr>
        </p:nvSpPr>
        <p:spPr>
          <a:xfrm>
            <a:off x="1197150" y="1189100"/>
            <a:ext cx="6749700" cy="1964400"/>
          </a:xfrm>
          <a:prstGeom prst="rect"/>
        </p:spPr>
        <p:txBody>
          <a:bodyPr anchor="ctr" anchorCtr="0" bIns="91425" lIns="91425" rIns="91425" spcFirstLastPara="1" tIns="91425" wrap="square">
            <a:noAutofit/>
          </a:bodyPr>
          <a:lstStyle>
            <a:lvl1pPr algn="ctr" lvl="0" rtl="0">
              <a:spcBef>
                <a:spcPts val="0"/>
              </a:spcBef>
              <a:spcAft>
                <a:spcPts val="0"/>
              </a:spcAft>
              <a:buSzPts val="3500"/>
              <a:buNone/>
              <a:defRPr sz="15000"/>
            </a:lvl1pPr>
            <a:lvl2pPr algn="ctr" lvl="1" rtl="0">
              <a:spcBef>
                <a:spcPts val="0"/>
              </a:spcBef>
              <a:spcAft>
                <a:spcPts val="0"/>
              </a:spcAft>
              <a:buSzPts val="3500"/>
              <a:buNone/>
            </a:lvl2pPr>
            <a:lvl3pPr algn="ctr" lvl="2" rtl="0">
              <a:spcBef>
                <a:spcPts val="0"/>
              </a:spcBef>
              <a:spcAft>
                <a:spcPts val="0"/>
              </a:spcAft>
              <a:buSzPts val="3500"/>
              <a:buNone/>
            </a:lvl3pPr>
            <a:lvl4pPr algn="ctr" lvl="3" rtl="0">
              <a:spcBef>
                <a:spcPts val="0"/>
              </a:spcBef>
              <a:spcAft>
                <a:spcPts val="0"/>
              </a:spcAft>
              <a:buSzPts val="3500"/>
              <a:buNone/>
            </a:lvl4pPr>
            <a:lvl5pPr algn="ctr" lvl="4" rtl="0">
              <a:spcBef>
                <a:spcPts val="0"/>
              </a:spcBef>
              <a:spcAft>
                <a:spcPts val="0"/>
              </a:spcAft>
              <a:buSzPts val="3500"/>
              <a:buNone/>
            </a:lvl5pPr>
            <a:lvl6pPr algn="ctr" lvl="5" rtl="0">
              <a:spcBef>
                <a:spcPts val="0"/>
              </a:spcBef>
              <a:spcAft>
                <a:spcPts val="0"/>
              </a:spcAft>
              <a:buSzPts val="3500"/>
              <a:buNone/>
            </a:lvl6pPr>
            <a:lvl7pPr algn="ctr" lvl="6" rtl="0">
              <a:spcBef>
                <a:spcPts val="0"/>
              </a:spcBef>
              <a:spcAft>
                <a:spcPts val="0"/>
              </a:spcAft>
              <a:buSzPts val="3500"/>
              <a:buNone/>
            </a:lvl7pPr>
            <a:lvl8pPr algn="ctr" lvl="7" rtl="0">
              <a:spcBef>
                <a:spcPts val="0"/>
              </a:spcBef>
              <a:spcAft>
                <a:spcPts val="0"/>
              </a:spcAft>
              <a:buSzPts val="3500"/>
              <a:buNone/>
            </a:lvl8pPr>
            <a:lvl9pPr algn="ctr" lvl="8" rtl="0">
              <a:spcBef>
                <a:spcPts val="0"/>
              </a:spcBef>
              <a:spcAft>
                <a:spcPts val="0"/>
              </a:spcAft>
              <a:buSzPts val="3500"/>
              <a:buNone/>
            </a:lvl9pPr>
          </a:lstStyle>
          <a:p/>
        </p:txBody>
      </p:sp>
      <p:sp>
        <p:nvSpPr>
          <p:cNvPr id="1048641" name="Google Shape;86;p14"/>
          <p:cNvSpPr txBox="1">
            <a:spLocks noGrp="1"/>
          </p:cNvSpPr>
          <p:nvPr>
            <p:ph type="subTitle" idx="1"/>
          </p:nvPr>
        </p:nvSpPr>
        <p:spPr>
          <a:xfrm>
            <a:off x="2135550" y="3153500"/>
            <a:ext cx="4872900" cy="801000"/>
          </a:xfrm>
          <a:prstGeom prst="rect"/>
        </p:spPr>
        <p:txBody>
          <a:bodyPr anchor="ctr" anchorCtr="0" bIns="91425" lIns="91425" rIns="91425" spcFirstLastPara="1" tIns="91425" wrap="square">
            <a:noAutofit/>
          </a:bodyPr>
          <a:lstStyle>
            <a:lvl1pPr algn="ctr" lvl="0" rtl="0">
              <a:lnSpc>
                <a:spcPct val="100000"/>
              </a:lnSpc>
              <a:spcBef>
                <a:spcPts val="0"/>
              </a:spcBef>
              <a:spcAft>
                <a:spcPts val="0"/>
              </a:spcAft>
              <a:buSzPts val="1500"/>
              <a:buNone/>
              <a:defRPr sz="1500"/>
            </a:lvl1pPr>
            <a:lvl2pPr algn="ctr" lvl="1" rtl="0">
              <a:lnSpc>
                <a:spcPct val="100000"/>
              </a:lnSpc>
              <a:spcBef>
                <a:spcPts val="0"/>
              </a:spcBef>
              <a:spcAft>
                <a:spcPts val="0"/>
              </a:spcAft>
              <a:buSzPts val="1500"/>
              <a:buNone/>
            </a:lvl2pPr>
            <a:lvl3pPr algn="ctr" lvl="2" rtl="0">
              <a:lnSpc>
                <a:spcPct val="100000"/>
              </a:lnSpc>
              <a:spcBef>
                <a:spcPts val="1600"/>
              </a:spcBef>
              <a:spcAft>
                <a:spcPts val="0"/>
              </a:spcAft>
              <a:buSzPts val="1500"/>
              <a:buNone/>
            </a:lvl3pPr>
            <a:lvl4pPr algn="ctr" lvl="3" rtl="0">
              <a:lnSpc>
                <a:spcPct val="100000"/>
              </a:lnSpc>
              <a:spcBef>
                <a:spcPts val="1600"/>
              </a:spcBef>
              <a:spcAft>
                <a:spcPts val="0"/>
              </a:spcAft>
              <a:buSzPts val="1500"/>
              <a:buNone/>
            </a:lvl4pPr>
            <a:lvl5pPr algn="ctr" lvl="4" rtl="0">
              <a:lnSpc>
                <a:spcPct val="100000"/>
              </a:lnSpc>
              <a:spcBef>
                <a:spcPts val="1600"/>
              </a:spcBef>
              <a:spcAft>
                <a:spcPts val="0"/>
              </a:spcAft>
              <a:buSzPts val="1500"/>
              <a:buNone/>
            </a:lvl5pPr>
            <a:lvl6pPr algn="ctr" lvl="5" rtl="0">
              <a:lnSpc>
                <a:spcPct val="100000"/>
              </a:lnSpc>
              <a:spcBef>
                <a:spcPts val="1600"/>
              </a:spcBef>
              <a:spcAft>
                <a:spcPts val="0"/>
              </a:spcAft>
              <a:buSzPts val="1500"/>
              <a:buNone/>
            </a:lvl6pPr>
            <a:lvl7pPr algn="ctr" lvl="6" rtl="0">
              <a:lnSpc>
                <a:spcPct val="100000"/>
              </a:lnSpc>
              <a:spcBef>
                <a:spcPts val="1600"/>
              </a:spcBef>
              <a:spcAft>
                <a:spcPts val="0"/>
              </a:spcAft>
              <a:buSzPts val="1500"/>
              <a:buNone/>
            </a:lvl7pPr>
            <a:lvl8pPr algn="ctr" lvl="7" rtl="0">
              <a:lnSpc>
                <a:spcPct val="100000"/>
              </a:lnSpc>
              <a:spcBef>
                <a:spcPts val="1600"/>
              </a:spcBef>
              <a:spcAft>
                <a:spcPts val="0"/>
              </a:spcAft>
              <a:buSzPts val="1500"/>
              <a:buNone/>
            </a:lvl8pPr>
            <a:lvl9pPr algn="ctr" lvl="8" rtl="0">
              <a:lnSpc>
                <a:spcPct val="100000"/>
              </a:lnSpc>
              <a:spcBef>
                <a:spcPts val="1600"/>
              </a:spcBef>
              <a:spcAft>
                <a:spcPts val="1600"/>
              </a:spcAft>
              <a:buSzPts val="1500"/>
              <a:buNone/>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39" name="Shape 87"/>
        <p:cNvGrpSpPr/>
        <p:nvPr/>
      </p:nvGrpSpPr>
      <p:grpSpPr>
        <a:xfrm>
          <a:off x="0" y="0"/>
          <a:ext cx="0" cy="0"/>
          <a:chOff x="0" y="0"/>
          <a:chExt cx="0" cy="0"/>
        </a:xfrm>
      </p:grpSpPr>
      <p:pic>
        <p:nvPicPr>
          <p:cNvPr id="2097158" name="Google Shape;88;p15"/>
          <p:cNvPicPr preferRelativeResize="0">
            <a:picLocks/>
          </p:cNvPicPr>
          <p:nvPr/>
        </p:nvPicPr>
        <p:blipFill rotWithShape="1">
          <a:blip xmlns:r="http://schemas.openxmlformats.org/officeDocument/2006/relationships" r:embed="rId1">
            <a:alphaModFix/>
          </a:blip>
          <a:srcRect l="5602" r="5469" b="20038"/>
          <a:stretch>
            <a:fillRect/>
          </a:stretch>
        </p:blipFill>
        <p:spPr>
          <a:xfrm>
            <a:off x="0" y="-20850"/>
            <a:ext cx="9144000" cy="4624949"/>
          </a:xfrm>
          <a:prstGeom prst="rect"/>
          <a:noFill/>
          <a:ln>
            <a:noFill/>
          </a:ln>
        </p:spPr>
      </p:pic>
      <p:sp>
        <p:nvSpPr>
          <p:cNvPr id="1048600" name="Google Shape;89;p15"/>
          <p:cNvSpPr txBox="1">
            <a:spLocks noGrp="1"/>
          </p:cNvSpPr>
          <p:nvPr>
            <p:ph type="title"/>
          </p:nvPr>
        </p:nvSpPr>
        <p:spPr>
          <a:xfrm>
            <a:off x="1939800" y="3273438"/>
            <a:ext cx="5264400" cy="531900"/>
          </a:xfrm>
          <a:prstGeom prst="rect"/>
        </p:spPr>
        <p:txBody>
          <a:bodyPr anchor="ctr" anchorCtr="0" bIns="91425" lIns="91425" rIns="91425" spcFirstLastPara="1" tIns="91425" wrap="square">
            <a:noAutofit/>
          </a:bodyPr>
          <a:lstStyle>
            <a:lvl1pPr algn="ctr" lvl="0" rtl="0">
              <a:spcBef>
                <a:spcPts val="0"/>
              </a:spcBef>
              <a:spcAft>
                <a:spcPts val="0"/>
              </a:spcAft>
              <a:buSzPts val="3000"/>
              <a:buNone/>
              <a:defRPr sz="2500"/>
            </a:lvl1pPr>
            <a:lvl2pPr algn="ctr" lvl="1" rtl="0">
              <a:spcBef>
                <a:spcPts val="0"/>
              </a:spcBef>
              <a:spcAft>
                <a:spcPts val="0"/>
              </a:spcAft>
              <a:buSzPts val="3000"/>
              <a:buNone/>
              <a:defRPr sz="3000"/>
            </a:lvl2pPr>
            <a:lvl3pPr algn="ctr" lvl="2" rtl="0">
              <a:spcBef>
                <a:spcPts val="0"/>
              </a:spcBef>
              <a:spcAft>
                <a:spcPts val="0"/>
              </a:spcAft>
              <a:buSzPts val="3000"/>
              <a:buNone/>
              <a:defRPr sz="3000"/>
            </a:lvl3pPr>
            <a:lvl4pPr algn="ctr" lvl="3" rtl="0">
              <a:spcBef>
                <a:spcPts val="0"/>
              </a:spcBef>
              <a:spcAft>
                <a:spcPts val="0"/>
              </a:spcAft>
              <a:buSzPts val="3000"/>
              <a:buNone/>
              <a:defRPr sz="3000"/>
            </a:lvl4pPr>
            <a:lvl5pPr algn="ctr" lvl="4" rtl="0">
              <a:spcBef>
                <a:spcPts val="0"/>
              </a:spcBef>
              <a:spcAft>
                <a:spcPts val="0"/>
              </a:spcAft>
              <a:buSzPts val="3000"/>
              <a:buNone/>
              <a:defRPr sz="3000"/>
            </a:lvl5pPr>
            <a:lvl6pPr algn="ctr" lvl="5" rtl="0">
              <a:spcBef>
                <a:spcPts val="0"/>
              </a:spcBef>
              <a:spcAft>
                <a:spcPts val="0"/>
              </a:spcAft>
              <a:buSzPts val="3000"/>
              <a:buNone/>
              <a:defRPr sz="3000"/>
            </a:lvl6pPr>
            <a:lvl7pPr algn="ctr" lvl="6" rtl="0">
              <a:spcBef>
                <a:spcPts val="0"/>
              </a:spcBef>
              <a:spcAft>
                <a:spcPts val="0"/>
              </a:spcAft>
              <a:buSzPts val="3000"/>
              <a:buNone/>
              <a:defRPr sz="3000"/>
            </a:lvl7pPr>
            <a:lvl8pPr algn="ctr" lvl="7" rtl="0">
              <a:spcBef>
                <a:spcPts val="0"/>
              </a:spcBef>
              <a:spcAft>
                <a:spcPts val="0"/>
              </a:spcAft>
              <a:buSzPts val="3000"/>
              <a:buNone/>
              <a:defRPr sz="3000"/>
            </a:lvl8pPr>
            <a:lvl9pPr algn="ctr" lvl="8" rtl="0">
              <a:spcBef>
                <a:spcPts val="0"/>
              </a:spcBef>
              <a:spcAft>
                <a:spcPts val="0"/>
              </a:spcAft>
              <a:buSzPts val="3000"/>
              <a:buNone/>
              <a:defRPr sz="3000"/>
            </a:lvl9pPr>
          </a:lstStyle>
          <a:p/>
        </p:txBody>
      </p:sp>
      <p:sp>
        <p:nvSpPr>
          <p:cNvPr id="1048601" name="Google Shape;90;p15"/>
          <p:cNvSpPr txBox="1">
            <a:spLocks noGrp="1"/>
          </p:cNvSpPr>
          <p:nvPr>
            <p:ph type="subTitle" idx="1"/>
          </p:nvPr>
        </p:nvSpPr>
        <p:spPr>
          <a:xfrm>
            <a:off x="1411800" y="1338163"/>
            <a:ext cx="6320400" cy="1824600"/>
          </a:xfrm>
          <a:prstGeom prst="rect"/>
        </p:spPr>
        <p:txBody>
          <a:bodyPr anchor="ctr" anchorCtr="0" bIns="91425" lIns="91425" rIns="91425" spcFirstLastPara="1" tIns="91425" wrap="square">
            <a:noAutofit/>
          </a:bodyPr>
          <a:lstStyle>
            <a:lvl1pPr algn="ctr" lvl="0" rtl="0">
              <a:lnSpc>
                <a:spcPct val="100000"/>
              </a:lnSpc>
              <a:spcBef>
                <a:spcPts val="0"/>
              </a:spcBef>
              <a:spcAft>
                <a:spcPts val="0"/>
              </a:spcAft>
              <a:buSzPts val="3000"/>
              <a:buNone/>
              <a:defRPr sz="3000"/>
            </a:lvl1pPr>
            <a:lvl2pPr algn="ctr" lvl="1" rtl="0">
              <a:lnSpc>
                <a:spcPct val="100000"/>
              </a:lnSpc>
              <a:spcBef>
                <a:spcPts val="0"/>
              </a:spcBef>
              <a:spcAft>
                <a:spcPts val="0"/>
              </a:spcAft>
              <a:buSzPts val="3000"/>
              <a:buNone/>
              <a:defRPr sz="3000"/>
            </a:lvl2pPr>
            <a:lvl3pPr algn="ctr" lvl="2" rtl="0">
              <a:lnSpc>
                <a:spcPct val="100000"/>
              </a:lnSpc>
              <a:spcBef>
                <a:spcPts val="1600"/>
              </a:spcBef>
              <a:spcAft>
                <a:spcPts val="0"/>
              </a:spcAft>
              <a:buSzPts val="3000"/>
              <a:buNone/>
              <a:defRPr sz="3000"/>
            </a:lvl3pPr>
            <a:lvl4pPr algn="ctr" lvl="3" rtl="0">
              <a:lnSpc>
                <a:spcPct val="100000"/>
              </a:lnSpc>
              <a:spcBef>
                <a:spcPts val="1600"/>
              </a:spcBef>
              <a:spcAft>
                <a:spcPts val="0"/>
              </a:spcAft>
              <a:buSzPts val="3000"/>
              <a:buNone/>
              <a:defRPr sz="3000"/>
            </a:lvl4pPr>
            <a:lvl5pPr algn="ctr" lvl="4" rtl="0">
              <a:lnSpc>
                <a:spcPct val="100000"/>
              </a:lnSpc>
              <a:spcBef>
                <a:spcPts val="1600"/>
              </a:spcBef>
              <a:spcAft>
                <a:spcPts val="0"/>
              </a:spcAft>
              <a:buSzPts val="3000"/>
              <a:buNone/>
              <a:defRPr sz="3000"/>
            </a:lvl5pPr>
            <a:lvl6pPr algn="ctr" lvl="5" rtl="0">
              <a:lnSpc>
                <a:spcPct val="100000"/>
              </a:lnSpc>
              <a:spcBef>
                <a:spcPts val="1600"/>
              </a:spcBef>
              <a:spcAft>
                <a:spcPts val="0"/>
              </a:spcAft>
              <a:buSzPts val="3000"/>
              <a:buNone/>
              <a:defRPr sz="3000"/>
            </a:lvl6pPr>
            <a:lvl7pPr algn="ctr" lvl="6" rtl="0">
              <a:lnSpc>
                <a:spcPct val="100000"/>
              </a:lnSpc>
              <a:spcBef>
                <a:spcPts val="1600"/>
              </a:spcBef>
              <a:spcAft>
                <a:spcPts val="0"/>
              </a:spcAft>
              <a:buSzPts val="3000"/>
              <a:buNone/>
              <a:defRPr sz="3000"/>
            </a:lvl7pPr>
            <a:lvl8pPr algn="ctr" lvl="7" rtl="0">
              <a:lnSpc>
                <a:spcPct val="100000"/>
              </a:lnSpc>
              <a:spcBef>
                <a:spcPts val="1600"/>
              </a:spcBef>
              <a:spcAft>
                <a:spcPts val="0"/>
              </a:spcAft>
              <a:buSzPts val="3000"/>
              <a:buNone/>
              <a:defRPr sz="3000"/>
            </a:lvl8pPr>
            <a:lvl9pPr algn="ctr" lvl="8" rtl="0">
              <a:lnSpc>
                <a:spcPct val="100000"/>
              </a:lnSpc>
              <a:spcBef>
                <a:spcPts val="1600"/>
              </a:spcBef>
              <a:spcAft>
                <a:spcPts val="1600"/>
              </a:spcAft>
              <a:buSzPts val="3000"/>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1" name="Shape 5"/>
        <p:cNvGrpSpPr/>
        <p:nvPr/>
      </p:nvGrpSpPr>
      <p:grpSpPr>
        <a:xfrm>
          <a:off x="0" y="0"/>
          <a:ext cx="0" cy="0"/>
          <a:chOff x="0" y="0"/>
          <a:chExt cx="0" cy="0"/>
        </a:xfrm>
      </p:grpSpPr>
      <p:sp>
        <p:nvSpPr>
          <p:cNvPr id="1048576" name="Google Shape;6;p1"/>
          <p:cNvSpPr txBox="1">
            <a:spLocks noGrp="1"/>
          </p:cNvSpPr>
          <p:nvPr>
            <p:ph type="title"/>
          </p:nvPr>
        </p:nvSpPr>
        <p:spPr>
          <a:xfrm>
            <a:off x="311700" y="445025"/>
            <a:ext cx="8520600" cy="572700"/>
          </a:xfrm>
          <a:prstGeom prst="rect"/>
          <a:noFill/>
          <a:ln>
            <a:noFill/>
          </a:ln>
        </p:spPr>
        <p:txBody>
          <a:bodyPr anchor="ctr" anchorCtr="0" bIns="91425" lIns="91425" rIns="91425" spcFirstLastPara="1" tIns="91425" wrap="square">
            <a:noAutofit/>
          </a:bodyPr>
          <a:lstStyle>
            <a:lvl1pPr lvl="0" rtl="0">
              <a:spcBef>
                <a:spcPts val="0"/>
              </a:spcBef>
              <a:spcAft>
                <a:spcPts val="0"/>
              </a:spcAft>
              <a:buClr>
                <a:schemeClr val="lt1"/>
              </a:buClr>
              <a:buSzPts val="3500"/>
              <a:buFont typeface="Syne"/>
              <a:buNone/>
              <a:defRPr b="1" sz="3500">
                <a:solidFill>
                  <a:schemeClr val="lt1"/>
                </a:solidFill>
                <a:latin typeface="Syne"/>
                <a:ea typeface="Syne"/>
                <a:cs typeface="Syne"/>
                <a:sym typeface="Syne"/>
              </a:defRPr>
            </a:lvl1pPr>
            <a:lvl2pPr lvl="1" rtl="0">
              <a:spcBef>
                <a:spcPts val="0"/>
              </a:spcBef>
              <a:spcAft>
                <a:spcPts val="0"/>
              </a:spcAft>
              <a:buClr>
                <a:schemeClr val="lt1"/>
              </a:buClr>
              <a:buSzPts val="3500"/>
              <a:buFont typeface="Syne"/>
              <a:buNone/>
              <a:defRPr b="1" sz="3500">
                <a:solidFill>
                  <a:schemeClr val="lt1"/>
                </a:solidFill>
                <a:latin typeface="Syne"/>
                <a:ea typeface="Syne"/>
                <a:cs typeface="Syne"/>
                <a:sym typeface="Syne"/>
              </a:defRPr>
            </a:lvl2pPr>
            <a:lvl3pPr lvl="2" rtl="0">
              <a:spcBef>
                <a:spcPts val="0"/>
              </a:spcBef>
              <a:spcAft>
                <a:spcPts val="0"/>
              </a:spcAft>
              <a:buClr>
                <a:schemeClr val="lt1"/>
              </a:buClr>
              <a:buSzPts val="3500"/>
              <a:buFont typeface="Syne"/>
              <a:buNone/>
              <a:defRPr b="1" sz="3500">
                <a:solidFill>
                  <a:schemeClr val="lt1"/>
                </a:solidFill>
                <a:latin typeface="Syne"/>
                <a:ea typeface="Syne"/>
                <a:cs typeface="Syne"/>
                <a:sym typeface="Syne"/>
              </a:defRPr>
            </a:lvl3pPr>
            <a:lvl4pPr lvl="3" rtl="0">
              <a:spcBef>
                <a:spcPts val="0"/>
              </a:spcBef>
              <a:spcAft>
                <a:spcPts val="0"/>
              </a:spcAft>
              <a:buClr>
                <a:schemeClr val="lt1"/>
              </a:buClr>
              <a:buSzPts val="3500"/>
              <a:buFont typeface="Syne"/>
              <a:buNone/>
              <a:defRPr b="1" sz="3500">
                <a:solidFill>
                  <a:schemeClr val="lt1"/>
                </a:solidFill>
                <a:latin typeface="Syne"/>
                <a:ea typeface="Syne"/>
                <a:cs typeface="Syne"/>
                <a:sym typeface="Syne"/>
              </a:defRPr>
            </a:lvl4pPr>
            <a:lvl5pPr lvl="4" rtl="0">
              <a:spcBef>
                <a:spcPts val="0"/>
              </a:spcBef>
              <a:spcAft>
                <a:spcPts val="0"/>
              </a:spcAft>
              <a:buClr>
                <a:schemeClr val="lt1"/>
              </a:buClr>
              <a:buSzPts val="3500"/>
              <a:buFont typeface="Syne"/>
              <a:buNone/>
              <a:defRPr b="1" sz="3500">
                <a:solidFill>
                  <a:schemeClr val="lt1"/>
                </a:solidFill>
                <a:latin typeface="Syne"/>
                <a:ea typeface="Syne"/>
                <a:cs typeface="Syne"/>
                <a:sym typeface="Syne"/>
              </a:defRPr>
            </a:lvl5pPr>
            <a:lvl6pPr lvl="5" rtl="0">
              <a:spcBef>
                <a:spcPts val="0"/>
              </a:spcBef>
              <a:spcAft>
                <a:spcPts val="0"/>
              </a:spcAft>
              <a:buClr>
                <a:schemeClr val="lt1"/>
              </a:buClr>
              <a:buSzPts val="3500"/>
              <a:buFont typeface="Syne"/>
              <a:buNone/>
              <a:defRPr b="1" sz="3500">
                <a:solidFill>
                  <a:schemeClr val="lt1"/>
                </a:solidFill>
                <a:latin typeface="Syne"/>
                <a:ea typeface="Syne"/>
                <a:cs typeface="Syne"/>
                <a:sym typeface="Syne"/>
              </a:defRPr>
            </a:lvl6pPr>
            <a:lvl7pPr lvl="6" rtl="0">
              <a:spcBef>
                <a:spcPts val="0"/>
              </a:spcBef>
              <a:spcAft>
                <a:spcPts val="0"/>
              </a:spcAft>
              <a:buClr>
                <a:schemeClr val="lt1"/>
              </a:buClr>
              <a:buSzPts val="3500"/>
              <a:buFont typeface="Syne"/>
              <a:buNone/>
              <a:defRPr b="1" sz="3500">
                <a:solidFill>
                  <a:schemeClr val="lt1"/>
                </a:solidFill>
                <a:latin typeface="Syne"/>
                <a:ea typeface="Syne"/>
                <a:cs typeface="Syne"/>
                <a:sym typeface="Syne"/>
              </a:defRPr>
            </a:lvl7pPr>
            <a:lvl8pPr lvl="7" rtl="0">
              <a:spcBef>
                <a:spcPts val="0"/>
              </a:spcBef>
              <a:spcAft>
                <a:spcPts val="0"/>
              </a:spcAft>
              <a:buClr>
                <a:schemeClr val="lt1"/>
              </a:buClr>
              <a:buSzPts val="3500"/>
              <a:buFont typeface="Syne"/>
              <a:buNone/>
              <a:defRPr b="1" sz="3500">
                <a:solidFill>
                  <a:schemeClr val="lt1"/>
                </a:solidFill>
                <a:latin typeface="Syne"/>
                <a:ea typeface="Syne"/>
                <a:cs typeface="Syne"/>
                <a:sym typeface="Syne"/>
              </a:defRPr>
            </a:lvl8pPr>
            <a:lvl9pPr lvl="8" rtl="0">
              <a:spcBef>
                <a:spcPts val="0"/>
              </a:spcBef>
              <a:spcAft>
                <a:spcPts val="0"/>
              </a:spcAft>
              <a:buClr>
                <a:schemeClr val="lt1"/>
              </a:buClr>
              <a:buSzPts val="3500"/>
              <a:buFont typeface="Syne"/>
              <a:buNone/>
              <a:defRPr b="1" sz="3500">
                <a:solidFill>
                  <a:schemeClr val="lt1"/>
                </a:solidFill>
                <a:latin typeface="Syne"/>
                <a:ea typeface="Syne"/>
                <a:cs typeface="Syne"/>
                <a:sym typeface="Syne"/>
              </a:defRPr>
            </a:lvl9pPr>
          </a:lstStyle>
          <a:p/>
        </p:txBody>
      </p:sp>
      <p:sp>
        <p:nvSpPr>
          <p:cNvPr id="1048577" name="Google Shape;7;p1"/>
          <p:cNvSpPr txBox="1">
            <a:spLocks noGrp="1"/>
          </p:cNvSpPr>
          <p:nvPr>
            <p:ph type="body" idx="1"/>
          </p:nvPr>
        </p:nvSpPr>
        <p:spPr>
          <a:xfrm>
            <a:off x="311700" y="1152475"/>
            <a:ext cx="8520600" cy="3416400"/>
          </a:xfrm>
          <a:prstGeom prst="rect"/>
          <a:noFill/>
          <a:ln>
            <a:noFill/>
          </a:ln>
        </p:spPr>
        <p:txBody>
          <a:bodyPr anchor="t" anchorCtr="0" bIns="91425" lIns="91425" rIns="91425" spcFirstLastPara="1" tIns="91425" wrap="square">
            <a:noAutofit/>
          </a:bodyPr>
          <a:lstStyle>
            <a:lvl1pPr indent="-323850" lvl="0" marL="457200">
              <a:lnSpc>
                <a:spcPct val="115000"/>
              </a:lnSpc>
              <a:spcBef>
                <a:spcPts val="0"/>
              </a:spcBef>
              <a:spcAft>
                <a:spcPts val="0"/>
              </a:spcAft>
              <a:buClr>
                <a:schemeClr val="lt1"/>
              </a:buClr>
              <a:buSzPts val="1500"/>
              <a:buFont typeface="Didact Gothic"/>
              <a:buChar char="●"/>
              <a:defRPr sz="1500">
                <a:solidFill>
                  <a:schemeClr val="lt1"/>
                </a:solidFill>
                <a:latin typeface="Didact Gothic"/>
                <a:ea typeface="Didact Gothic"/>
                <a:cs typeface="Didact Gothic"/>
                <a:sym typeface="Didact Gothic"/>
              </a:defRPr>
            </a:lvl1pPr>
            <a:lvl2pPr indent="-323850" lvl="1" marL="914400">
              <a:lnSpc>
                <a:spcPct val="115000"/>
              </a:lnSpc>
              <a:spcBef>
                <a:spcPts val="1600"/>
              </a:spcBef>
              <a:spcAft>
                <a:spcPts val="0"/>
              </a:spcAft>
              <a:buClr>
                <a:schemeClr val="lt1"/>
              </a:buClr>
              <a:buSzPts val="1500"/>
              <a:buFont typeface="Didact Gothic"/>
              <a:buChar char="○"/>
              <a:defRPr sz="1500">
                <a:solidFill>
                  <a:schemeClr val="lt1"/>
                </a:solidFill>
                <a:latin typeface="Didact Gothic"/>
                <a:ea typeface="Didact Gothic"/>
                <a:cs typeface="Didact Gothic"/>
                <a:sym typeface="Didact Gothic"/>
              </a:defRPr>
            </a:lvl2pPr>
            <a:lvl3pPr indent="-323850" lvl="2" marL="1371600">
              <a:lnSpc>
                <a:spcPct val="115000"/>
              </a:lnSpc>
              <a:spcBef>
                <a:spcPts val="1600"/>
              </a:spcBef>
              <a:spcAft>
                <a:spcPts val="0"/>
              </a:spcAft>
              <a:buClr>
                <a:schemeClr val="lt1"/>
              </a:buClr>
              <a:buSzPts val="1500"/>
              <a:buFont typeface="Didact Gothic"/>
              <a:buChar char="■"/>
              <a:defRPr sz="1500">
                <a:solidFill>
                  <a:schemeClr val="lt1"/>
                </a:solidFill>
                <a:latin typeface="Didact Gothic"/>
                <a:ea typeface="Didact Gothic"/>
                <a:cs typeface="Didact Gothic"/>
                <a:sym typeface="Didact Gothic"/>
              </a:defRPr>
            </a:lvl3pPr>
            <a:lvl4pPr indent="-323850" lvl="3" marL="1828800">
              <a:lnSpc>
                <a:spcPct val="115000"/>
              </a:lnSpc>
              <a:spcBef>
                <a:spcPts val="1600"/>
              </a:spcBef>
              <a:spcAft>
                <a:spcPts val="0"/>
              </a:spcAft>
              <a:buClr>
                <a:schemeClr val="lt1"/>
              </a:buClr>
              <a:buSzPts val="1500"/>
              <a:buFont typeface="Didact Gothic"/>
              <a:buChar char="●"/>
              <a:defRPr sz="1500">
                <a:solidFill>
                  <a:schemeClr val="lt1"/>
                </a:solidFill>
                <a:latin typeface="Didact Gothic"/>
                <a:ea typeface="Didact Gothic"/>
                <a:cs typeface="Didact Gothic"/>
                <a:sym typeface="Didact Gothic"/>
              </a:defRPr>
            </a:lvl4pPr>
            <a:lvl5pPr indent="-323850" lvl="4" marL="2286000">
              <a:lnSpc>
                <a:spcPct val="115000"/>
              </a:lnSpc>
              <a:spcBef>
                <a:spcPts val="1600"/>
              </a:spcBef>
              <a:spcAft>
                <a:spcPts val="0"/>
              </a:spcAft>
              <a:buClr>
                <a:schemeClr val="lt1"/>
              </a:buClr>
              <a:buSzPts val="1500"/>
              <a:buFont typeface="Didact Gothic"/>
              <a:buChar char="○"/>
              <a:defRPr sz="1500">
                <a:solidFill>
                  <a:schemeClr val="lt1"/>
                </a:solidFill>
                <a:latin typeface="Didact Gothic"/>
                <a:ea typeface="Didact Gothic"/>
                <a:cs typeface="Didact Gothic"/>
                <a:sym typeface="Didact Gothic"/>
              </a:defRPr>
            </a:lvl5pPr>
            <a:lvl6pPr indent="-323850" lvl="5" marL="2743200">
              <a:lnSpc>
                <a:spcPct val="115000"/>
              </a:lnSpc>
              <a:spcBef>
                <a:spcPts val="1600"/>
              </a:spcBef>
              <a:spcAft>
                <a:spcPts val="0"/>
              </a:spcAft>
              <a:buClr>
                <a:schemeClr val="lt1"/>
              </a:buClr>
              <a:buSzPts val="1500"/>
              <a:buFont typeface="Didact Gothic"/>
              <a:buChar char="■"/>
              <a:defRPr sz="1500">
                <a:solidFill>
                  <a:schemeClr val="lt1"/>
                </a:solidFill>
                <a:latin typeface="Didact Gothic"/>
                <a:ea typeface="Didact Gothic"/>
                <a:cs typeface="Didact Gothic"/>
                <a:sym typeface="Didact Gothic"/>
              </a:defRPr>
            </a:lvl6pPr>
            <a:lvl7pPr indent="-323850" lvl="6" marL="3200400">
              <a:lnSpc>
                <a:spcPct val="115000"/>
              </a:lnSpc>
              <a:spcBef>
                <a:spcPts val="1600"/>
              </a:spcBef>
              <a:spcAft>
                <a:spcPts val="0"/>
              </a:spcAft>
              <a:buClr>
                <a:schemeClr val="lt1"/>
              </a:buClr>
              <a:buSzPts val="1500"/>
              <a:buFont typeface="Didact Gothic"/>
              <a:buChar char="●"/>
              <a:defRPr sz="1500">
                <a:solidFill>
                  <a:schemeClr val="lt1"/>
                </a:solidFill>
                <a:latin typeface="Didact Gothic"/>
                <a:ea typeface="Didact Gothic"/>
                <a:cs typeface="Didact Gothic"/>
                <a:sym typeface="Didact Gothic"/>
              </a:defRPr>
            </a:lvl7pPr>
            <a:lvl8pPr indent="-323850" lvl="7" marL="3657600">
              <a:lnSpc>
                <a:spcPct val="115000"/>
              </a:lnSpc>
              <a:spcBef>
                <a:spcPts val="1600"/>
              </a:spcBef>
              <a:spcAft>
                <a:spcPts val="0"/>
              </a:spcAft>
              <a:buClr>
                <a:schemeClr val="lt1"/>
              </a:buClr>
              <a:buSzPts val="1500"/>
              <a:buFont typeface="Didact Gothic"/>
              <a:buChar char="○"/>
              <a:defRPr sz="1500">
                <a:solidFill>
                  <a:schemeClr val="lt1"/>
                </a:solidFill>
                <a:latin typeface="Didact Gothic"/>
                <a:ea typeface="Didact Gothic"/>
                <a:cs typeface="Didact Gothic"/>
                <a:sym typeface="Didact Gothic"/>
              </a:defRPr>
            </a:lvl8pPr>
            <a:lvl9pPr indent="-323850" lvl="8" marL="4114800">
              <a:lnSpc>
                <a:spcPct val="115000"/>
              </a:lnSpc>
              <a:spcBef>
                <a:spcPts val="1600"/>
              </a:spcBef>
              <a:spcAft>
                <a:spcPts val="1600"/>
              </a:spcAft>
              <a:buClr>
                <a:schemeClr val="lt1"/>
              </a:buClr>
              <a:buSzPts val="1500"/>
              <a:buFont typeface="Didact Gothic"/>
              <a:buChar char="■"/>
              <a:defRPr sz="1500">
                <a:solidFill>
                  <a:schemeClr val="lt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1"/>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7.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7" name="Shape 253"/>
        <p:cNvGrpSpPr/>
        <p:nvPr/>
      </p:nvGrpSpPr>
      <p:grpSpPr>
        <a:xfrm>
          <a:off x="0" y="0"/>
          <a:ext cx="0" cy="0"/>
          <a:chOff x="0" y="0"/>
          <a:chExt cx="0" cy="0"/>
        </a:xfrm>
      </p:grpSpPr>
      <p:sp>
        <p:nvSpPr>
          <p:cNvPr id="1048651" name="Google Shape;255;p42"/>
          <p:cNvSpPr txBox="1">
            <a:spLocks noGrp="1"/>
          </p:cNvSpPr>
          <p:nvPr>
            <p:ph type="ctrTitle"/>
          </p:nvPr>
        </p:nvSpPr>
        <p:spPr>
          <a:xfrm>
            <a:off x="1454550" y="1266100"/>
            <a:ext cx="6234900" cy="2925174"/>
          </a:xfrm>
          <a:prstGeom prst="rect"/>
        </p:spPr>
        <p:txBody>
          <a:bodyPr anchor="ctr" anchorCtr="0" bIns="91425" lIns="91425" rIns="91425" spcFirstLastPara="1" tIns="91425" wrap="square">
            <a:noAutofit/>
          </a:bodyPr>
          <a:p>
            <a:pPr algn="ctr" indent="0" lvl="0" marL="0" rtl="0">
              <a:spcBef>
                <a:spcPts val="0"/>
              </a:spcBef>
              <a:spcAft>
                <a:spcPts val="0"/>
              </a:spcAft>
              <a:buNone/>
            </a:pPr>
            <a:r>
              <a:rPr b="1" dirty="0" sz="8000" i="0" lang="en-US">
                <a:solidFill>
                  <a:schemeClr val="bg1"/>
                </a:solidFill>
                <a:latin typeface="Carrois Gothic SC"/>
                <a:ea typeface="Droid Sans Fallback"/>
                <a:cs typeface="Droid Sans Mono"/>
              </a:rPr>
              <a:t>Design </a:t>
            </a:r>
            <a:r>
              <a:rPr b="1" dirty="0" sz="8000" i="0" lang="en-US">
                <a:solidFill>
                  <a:schemeClr val="bg1"/>
                </a:solidFill>
                <a:latin typeface="Carrois Gothic SC"/>
                <a:ea typeface="Droid Sans Fallback"/>
                <a:cs typeface="Droid Sans Mono"/>
              </a:rPr>
              <a:t>Evaluation </a:t>
            </a:r>
            <a:endParaRPr b="1" dirty="0" sz="8000">
              <a:solidFill>
                <a:schemeClr val="bg1"/>
              </a:solidFill>
              <a:latin typeface="Carrois Gothic SC"/>
              <a:ea typeface="Droid Sans Fallback"/>
              <a:cs typeface="Droid Sans Mono"/>
            </a:endParaRPr>
          </a:p>
        </p:txBody>
      </p:sp>
      <p:sp>
        <p:nvSpPr>
          <p:cNvPr id="1048652" name="Google Shape;256;p42"/>
          <p:cNvSpPr/>
          <p:nvPr/>
        </p:nvSpPr>
        <p:spPr>
          <a:xfrm>
            <a:off x="784031" y="299695"/>
            <a:ext cx="668069" cy="668069"/>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3" name="Google Shape;257;p42"/>
          <p:cNvSpPr/>
          <p:nvPr/>
        </p:nvSpPr>
        <p:spPr>
          <a:xfrm rot="5400000" flipH="1">
            <a:off x="4256084" y="-305712"/>
            <a:ext cx="1299600" cy="58800"/>
          </a:xfrm>
          <a:prstGeom prst="rect"/>
          <a:solidFill>
            <a:schemeClr val="dk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nvGrpSpPr>
          <p:cNvPr id="58" name="Google Shape;258;p42"/>
          <p:cNvGrpSpPr/>
          <p:nvPr/>
        </p:nvGrpSpPr>
        <p:grpSpPr>
          <a:xfrm>
            <a:off x="4267517" y="121639"/>
            <a:ext cx="985600" cy="1024180"/>
            <a:chOff x="7222977" y="1144498"/>
            <a:chExt cx="985600" cy="1024180"/>
          </a:xfrm>
        </p:grpSpPr>
        <p:sp>
          <p:nvSpPr>
            <p:cNvPr id="1048654" name="Google Shape;259;p42"/>
            <p:cNvSpPr/>
            <p:nvPr/>
          </p:nvSpPr>
          <p:spPr>
            <a:xfrm rot="8100000">
              <a:off x="7498221" y="1254280"/>
              <a:ext cx="353412" cy="924896"/>
            </a:xfrm>
            <a:prstGeom prst="ellipse"/>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5" name="Google Shape;260;p42"/>
            <p:cNvSpPr/>
            <p:nvPr/>
          </p:nvSpPr>
          <p:spPr>
            <a:xfrm rot="8100000">
              <a:off x="7579921" y="1134000"/>
              <a:ext cx="353412" cy="924896"/>
            </a:xfrm>
            <a:prstGeom prst="ellipse"/>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grpSp>
      <p:grpSp>
        <p:nvGrpSpPr>
          <p:cNvPr id="59" name="Google Shape;261;p42"/>
          <p:cNvGrpSpPr/>
          <p:nvPr/>
        </p:nvGrpSpPr>
        <p:grpSpPr>
          <a:xfrm>
            <a:off x="7322127" y="445023"/>
            <a:ext cx="1203103" cy="1106685"/>
            <a:chOff x="8336524" y="445024"/>
            <a:chExt cx="188706" cy="572706"/>
          </a:xfrm>
        </p:grpSpPr>
        <p:sp>
          <p:nvSpPr>
            <p:cNvPr id="1048656" name="Google Shape;262;p42"/>
            <p:cNvSpPr/>
            <p:nvPr/>
          </p:nvSpPr>
          <p:spPr>
            <a:xfrm>
              <a:off x="8336524" y="445024"/>
              <a:ext cx="188706" cy="188706"/>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57" name="Google Shape;263;p42"/>
            <p:cNvSpPr/>
            <p:nvPr/>
          </p:nvSpPr>
          <p:spPr>
            <a:xfrm>
              <a:off x="8336524" y="829024"/>
              <a:ext cx="188706" cy="188706"/>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solidFill>
              <a:schemeClr val="lt1"/>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invX="0"/>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3" name="Shape 267"/>
        <p:cNvGrpSpPr/>
        <p:nvPr/>
      </p:nvGrpSpPr>
      <p:grpSpPr>
        <a:xfrm>
          <a:off x="0" y="0"/>
          <a:ext cx="0" cy="0"/>
          <a:chOff x="0" y="0"/>
          <a:chExt cx="0" cy="0"/>
        </a:xfrm>
      </p:grpSpPr>
      <p:sp>
        <p:nvSpPr>
          <p:cNvPr id="1048662" name="Google Shape;269;p43"/>
          <p:cNvSpPr txBox="1">
            <a:spLocks noGrp="1"/>
          </p:cNvSpPr>
          <p:nvPr>
            <p:ph type="body" idx="1"/>
          </p:nvPr>
        </p:nvSpPr>
        <p:spPr>
          <a:xfrm>
            <a:off x="439446" y="259772"/>
            <a:ext cx="7991452" cy="4634345"/>
          </a:xfrm>
          <a:prstGeom prst="rect"/>
        </p:spPr>
        <p:txBody>
          <a:bodyPr anchor="t" anchorCtr="0" bIns="91425" lIns="91425" rIns="91425" spcFirstLastPara="1" tIns="91425" wrap="square">
            <a:noAutofit/>
          </a:bodyPr>
          <a:p>
            <a:pPr algn="l" indent="0" lvl="0" marL="0" rtl="0">
              <a:spcBef>
                <a:spcPts val="0"/>
              </a:spcBef>
              <a:spcAft>
                <a:spcPts val="0"/>
              </a:spcAft>
              <a:buNone/>
            </a:pPr>
            <a:r>
              <a:rPr b="1" dirty="0" sz="3200" lang="en-US">
                <a:solidFill>
                  <a:schemeClr val="bg1"/>
                </a:solidFill>
                <a:latin typeface="NSimSun" panose="02010609030101010101" pitchFamily="49" charset="-122"/>
                <a:ea typeface="NSimSun" panose="02010609030101010101" pitchFamily="49" charset="-122"/>
              </a:rPr>
              <a:t>W</a:t>
            </a:r>
            <a:r>
              <a:rPr b="1" dirty="0" sz="3200" lang="en-US">
                <a:solidFill>
                  <a:schemeClr val="bg1"/>
                </a:solidFill>
                <a:latin typeface="NSimSun" panose="02010609030101010101" pitchFamily="49" charset="-122"/>
                <a:ea typeface="NSimSun" panose="02010609030101010101" pitchFamily="49" charset="-122"/>
              </a:rPr>
              <a:t>h</a:t>
            </a:r>
            <a:r>
              <a:rPr b="1" dirty="0" sz="3200" lang="en-US">
                <a:solidFill>
                  <a:schemeClr val="bg1"/>
                </a:solidFill>
                <a:latin typeface="NSimSun" panose="02010609030101010101" pitchFamily="49" charset="-122"/>
                <a:ea typeface="NSimSun" panose="02010609030101010101" pitchFamily="49" charset="-122"/>
              </a:rPr>
              <a:t>a</a:t>
            </a:r>
            <a:r>
              <a:rPr b="1" dirty="0" sz="3200" lang="en-US">
                <a:solidFill>
                  <a:schemeClr val="bg1"/>
                </a:solidFill>
                <a:latin typeface="NSimSun" panose="02010609030101010101" pitchFamily="49" charset="-122"/>
                <a:ea typeface="NSimSun" panose="02010609030101010101" pitchFamily="49" charset="-122"/>
              </a:rPr>
              <a:t>t</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i</a:t>
            </a:r>
            <a:r>
              <a:rPr b="1" dirty="0" sz="3200" lang="en-US">
                <a:solidFill>
                  <a:schemeClr val="bg1"/>
                </a:solidFill>
                <a:latin typeface="NSimSun" panose="02010609030101010101" pitchFamily="49" charset="-122"/>
                <a:ea typeface="NSimSun" panose="02010609030101010101" pitchFamily="49" charset="-122"/>
              </a:rPr>
              <a:t>s</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D</a:t>
            </a:r>
            <a:r>
              <a:rPr b="1" dirty="0" sz="3200" lang="en-US">
                <a:solidFill>
                  <a:schemeClr val="bg1"/>
                </a:solidFill>
                <a:latin typeface="NSimSun" panose="02010609030101010101" pitchFamily="49" charset="-122"/>
                <a:ea typeface="NSimSun" panose="02010609030101010101" pitchFamily="49" charset="-122"/>
              </a:rPr>
              <a:t>e</a:t>
            </a:r>
            <a:r>
              <a:rPr b="1" dirty="0" sz="3200" lang="en-US">
                <a:solidFill>
                  <a:schemeClr val="bg1"/>
                </a:solidFill>
                <a:latin typeface="NSimSun" panose="02010609030101010101" pitchFamily="49" charset="-122"/>
                <a:ea typeface="NSimSun" panose="02010609030101010101" pitchFamily="49" charset="-122"/>
              </a:rPr>
              <a:t>s</a:t>
            </a:r>
            <a:r>
              <a:rPr b="1" dirty="0" sz="3200" lang="en-US">
                <a:solidFill>
                  <a:schemeClr val="bg1"/>
                </a:solidFill>
                <a:latin typeface="NSimSun" panose="02010609030101010101" pitchFamily="49" charset="-122"/>
                <a:ea typeface="NSimSun" panose="02010609030101010101" pitchFamily="49" charset="-122"/>
              </a:rPr>
              <a:t>i</a:t>
            </a:r>
            <a:r>
              <a:rPr b="1" dirty="0" sz="3200" lang="en-US">
                <a:solidFill>
                  <a:schemeClr val="bg1"/>
                </a:solidFill>
                <a:latin typeface="NSimSun" panose="02010609030101010101" pitchFamily="49" charset="-122"/>
                <a:ea typeface="NSimSun" panose="02010609030101010101" pitchFamily="49" charset="-122"/>
              </a:rPr>
              <a:t>g</a:t>
            </a:r>
            <a:r>
              <a:rPr b="1" dirty="0" sz="3200" lang="en-US">
                <a:solidFill>
                  <a:schemeClr val="bg1"/>
                </a:solidFill>
                <a:latin typeface="NSimSun" panose="02010609030101010101" pitchFamily="49" charset="-122"/>
                <a:ea typeface="NSimSun" panose="02010609030101010101" pitchFamily="49" charset="-122"/>
              </a:rPr>
              <a:t>n</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E</a:t>
            </a:r>
            <a:r>
              <a:rPr b="1" dirty="0" sz="3200" lang="en-US">
                <a:solidFill>
                  <a:schemeClr val="bg1"/>
                </a:solidFill>
                <a:latin typeface="NSimSun" panose="02010609030101010101" pitchFamily="49" charset="-122"/>
                <a:ea typeface="NSimSun" panose="02010609030101010101" pitchFamily="49" charset="-122"/>
              </a:rPr>
              <a:t>v</a:t>
            </a:r>
            <a:r>
              <a:rPr b="1" dirty="0" sz="3200" lang="en-US">
                <a:solidFill>
                  <a:schemeClr val="bg1"/>
                </a:solidFill>
                <a:latin typeface="NSimSun" panose="02010609030101010101" pitchFamily="49" charset="-122"/>
                <a:ea typeface="NSimSun" panose="02010609030101010101" pitchFamily="49" charset="-122"/>
              </a:rPr>
              <a:t>a</a:t>
            </a:r>
            <a:r>
              <a:rPr b="1" dirty="0" sz="3200" lang="en-US">
                <a:solidFill>
                  <a:schemeClr val="bg1"/>
                </a:solidFill>
                <a:latin typeface="NSimSun" panose="02010609030101010101" pitchFamily="49" charset="-122"/>
                <a:ea typeface="NSimSun" panose="02010609030101010101" pitchFamily="49" charset="-122"/>
              </a:rPr>
              <a:t>l</a:t>
            </a:r>
            <a:r>
              <a:rPr b="1" dirty="0" sz="3200" lang="en-US">
                <a:solidFill>
                  <a:schemeClr val="bg1"/>
                </a:solidFill>
                <a:latin typeface="NSimSun" panose="02010609030101010101" pitchFamily="49" charset="-122"/>
                <a:ea typeface="NSimSun" panose="02010609030101010101" pitchFamily="49" charset="-122"/>
              </a:rPr>
              <a:t>u</a:t>
            </a:r>
            <a:r>
              <a:rPr b="1" dirty="0" sz="3200" lang="en-US">
                <a:solidFill>
                  <a:schemeClr val="bg1"/>
                </a:solidFill>
                <a:latin typeface="NSimSun" panose="02010609030101010101" pitchFamily="49" charset="-122"/>
                <a:ea typeface="NSimSun" panose="02010609030101010101" pitchFamily="49" charset="-122"/>
              </a:rPr>
              <a:t>a</a:t>
            </a:r>
            <a:r>
              <a:rPr b="1" dirty="0" sz="3200" lang="en-US">
                <a:solidFill>
                  <a:schemeClr val="bg1"/>
                </a:solidFill>
                <a:latin typeface="NSimSun" panose="02010609030101010101" pitchFamily="49" charset="-122"/>
                <a:ea typeface="NSimSun" panose="02010609030101010101" pitchFamily="49" charset="-122"/>
              </a:rPr>
              <a:t>t</a:t>
            </a:r>
            <a:r>
              <a:rPr b="1" dirty="0" sz="3200" lang="en-US">
                <a:solidFill>
                  <a:schemeClr val="bg1"/>
                </a:solidFill>
                <a:latin typeface="NSimSun" panose="02010609030101010101" pitchFamily="49" charset="-122"/>
                <a:ea typeface="NSimSun" panose="02010609030101010101" pitchFamily="49" charset="-122"/>
              </a:rPr>
              <a:t>i</a:t>
            </a:r>
            <a:r>
              <a:rPr b="1" dirty="0" sz="3200" lang="en-US">
                <a:solidFill>
                  <a:schemeClr val="bg1"/>
                </a:solidFill>
                <a:latin typeface="NSimSun" panose="02010609030101010101" pitchFamily="49" charset="-122"/>
                <a:ea typeface="NSimSun" panose="02010609030101010101" pitchFamily="49" charset="-122"/>
              </a:rPr>
              <a:t>o</a:t>
            </a:r>
            <a:r>
              <a:rPr b="1" dirty="0" sz="3200" lang="en-US">
                <a:solidFill>
                  <a:schemeClr val="bg1"/>
                </a:solidFill>
                <a:latin typeface="NSimSun" panose="02010609030101010101" pitchFamily="49" charset="-122"/>
                <a:ea typeface="NSimSun" panose="02010609030101010101" pitchFamily="49" charset="-122"/>
              </a:rPr>
              <a:t>n</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a:t>
            </a:r>
            <a:endParaRPr b="1" dirty="0" sz="3200">
              <a:solidFill>
                <a:schemeClr val="bg1"/>
              </a:solidFill>
              <a:latin typeface="NSimSun" panose="02010609030101010101" pitchFamily="49" charset="-122"/>
              <a:ea typeface="NSimSun" panose="02010609030101010101" pitchFamily="49" charset="-122"/>
            </a:endParaRPr>
          </a:p>
          <a:p>
            <a:pPr algn="l" indent="0" lvl="0" marL="0" rtl="0">
              <a:spcBef>
                <a:spcPts val="0"/>
              </a:spcBef>
              <a:spcAft>
                <a:spcPts val="0"/>
              </a:spcAft>
              <a:buNone/>
            </a:pP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 </a:t>
            </a:r>
            <a:r>
              <a:rPr b="1" dirty="0" sz="3200" lang="en-US">
                <a:solidFill>
                  <a:schemeClr val="bg1"/>
                </a:solidFill>
                <a:latin typeface="NSimSun" panose="02010609030101010101" pitchFamily="49" charset="-122"/>
                <a:ea typeface="NSimSun" panose="02010609030101010101" pitchFamily="49" charset="-122"/>
              </a:rPr>
              <a:t>An evaluation design is a structure created to produce an unbiased appraisal of a program's benefits. The decision for an evaluation design depends on the evaluation questions and the standards of effectiveness, but also on the resources available and on the degree of precision needed.</a:t>
            </a:r>
            <a:endParaRPr b="1" dirty="0" sz="3200">
              <a:solidFill>
                <a:schemeClr val="bg1"/>
              </a:solidFill>
              <a:latin typeface="NSimSun" panose="02010609030101010101" pitchFamily="49" charset="-122"/>
              <a:ea typeface="NSimSun" panose="02010609030101010101" pitchFamily="49" charset="-122"/>
            </a:endParaRPr>
          </a:p>
        </p:txBody>
      </p:sp>
      <p:sp>
        <p:nvSpPr>
          <p:cNvPr id="1048663" name="Google Shape;270;p43"/>
          <p:cNvSpPr/>
          <p:nvPr/>
        </p:nvSpPr>
        <p:spPr>
          <a:xfrm>
            <a:off x="7506107" y="0"/>
            <a:ext cx="315799" cy="315799"/>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50">
        <p:pull dir="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53" name="Shape 274"/>
        <p:cNvGrpSpPr/>
        <p:nvPr/>
      </p:nvGrpSpPr>
      <p:grpSpPr>
        <a:xfrm>
          <a:off x="0" y="0"/>
          <a:ext cx="0" cy="0"/>
          <a:chOff x="0" y="0"/>
          <a:chExt cx="0" cy="0"/>
        </a:xfrm>
      </p:grpSpPr>
      <p:sp>
        <p:nvSpPr>
          <p:cNvPr id="1048642" name="Google Shape;275;p44"/>
          <p:cNvSpPr/>
          <p:nvPr/>
        </p:nvSpPr>
        <p:spPr>
          <a:xfrm>
            <a:off x="-249800" y="4519721"/>
            <a:ext cx="2337300" cy="58800"/>
          </a:xfrm>
          <a:prstGeom prst="rect"/>
          <a:solidFill>
            <a:schemeClr val="dk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3" name="Google Shape;276;p44"/>
          <p:cNvSpPr/>
          <p:nvPr/>
        </p:nvSpPr>
        <p:spPr>
          <a:xfrm>
            <a:off x="6883100" y="1214925"/>
            <a:ext cx="1299600" cy="58800"/>
          </a:xfrm>
          <a:prstGeom prst="rect"/>
          <a:solidFill>
            <a:schemeClr val="dk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4" name="Google Shape;277;p44"/>
          <p:cNvSpPr txBox="1">
            <a:spLocks noGrp="1"/>
          </p:cNvSpPr>
          <p:nvPr>
            <p:ph type="title"/>
          </p:nvPr>
        </p:nvSpPr>
        <p:spPr>
          <a:xfrm>
            <a:off x="1197150" y="-408791"/>
            <a:ext cx="6749700" cy="4731409"/>
          </a:xfrm>
          <a:prstGeom prst="rect"/>
        </p:spPr>
        <p:txBody>
          <a:bodyPr anchor="ctr" anchorCtr="0" bIns="91425" lIns="91425" rIns="91425" spcFirstLastPara="1" tIns="91425" wrap="square">
            <a:noAutofit/>
          </a:bodyPr>
          <a:p>
            <a:pPr algn="ctr" indent="0" lvl="0" marL="0" rtl="0">
              <a:spcBef>
                <a:spcPts val="0"/>
              </a:spcBef>
              <a:spcAft>
                <a:spcPts val="0"/>
              </a:spcAft>
              <a:buNone/>
            </a:pPr>
            <a:r>
              <a:rPr dirty="0" sz="2800" i="0" lang="en-US">
                <a:solidFill>
                  <a:schemeClr val="bg1"/>
                </a:solidFill>
                <a:effectLst/>
                <a:latin typeface="NSimSun" panose="02010609030101010101" pitchFamily="49" charset="-122"/>
                <a:ea typeface="NSimSun" panose="02010609030101010101" pitchFamily="49" charset="-122"/>
              </a:rPr>
              <a:t>The user interface evaluation cycle takes the form shown in Figure 11.5. After the design model has been completed, a first-level prototype is created. The prototype is evaluated by the user, who provides you with direct comments about the efficacy of the interface</a:t>
            </a:r>
            <a:endParaRPr dirty="0" sz="2800">
              <a:solidFill>
                <a:schemeClr val="bg1"/>
              </a:solidFill>
              <a:latin typeface="NSimSun" panose="02010609030101010101" pitchFamily="49" charset="-122"/>
              <a:ea typeface="NSimSun" panose="02010609030101010101" pitchFamily="49" charset="-122"/>
            </a:endParaRPr>
          </a:p>
        </p:txBody>
      </p:sp>
      <p:sp>
        <p:nvSpPr>
          <p:cNvPr id="1048645" name="Google Shape;279;p44"/>
          <p:cNvSpPr/>
          <p:nvPr/>
        </p:nvSpPr>
        <p:spPr>
          <a:xfrm>
            <a:off x="7243362" y="-197103"/>
            <a:ext cx="410843" cy="410843"/>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46" name="Google Shape;280;p44"/>
          <p:cNvSpPr/>
          <p:nvPr/>
        </p:nvSpPr>
        <p:spPr>
          <a:xfrm>
            <a:off x="1074157" y="-197103"/>
            <a:ext cx="410843" cy="410843"/>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500">
        <p:extLst>
          <p:ext uri="http://mobile.wps.com/transition/2016/1">
            <p:transition val="wps_invert_l_1500"/>
          </p:ext>
        </p:extLs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5" name="Shape 284"/>
        <p:cNvGrpSpPr/>
        <p:nvPr/>
      </p:nvGrpSpPr>
      <p:grpSpPr>
        <a:xfrm>
          <a:off x="0" y="0"/>
          <a:ext cx="0" cy="0"/>
          <a:chOff x="0" y="0"/>
          <a:chExt cx="0" cy="0"/>
        </a:xfrm>
      </p:grpSpPr>
      <p:sp>
        <p:nvSpPr>
          <p:cNvPr id="1048626" name="Google Shape;289;p45"/>
          <p:cNvSpPr txBox="1">
            <a:spLocks noGrp="1"/>
          </p:cNvSpPr>
          <p:nvPr>
            <p:ph type="subTitle" idx="4"/>
          </p:nvPr>
        </p:nvSpPr>
        <p:spPr>
          <a:xfrm>
            <a:off x="1224281" y="484863"/>
            <a:ext cx="5473388" cy="3993619"/>
          </a:xfrm>
          <a:prstGeom prst="rect"/>
        </p:spPr>
        <p:txBody>
          <a:bodyPr anchor="ctr" anchorCtr="0" bIns="91425" lIns="91425" rIns="91425" spcFirstLastPara="1" tIns="91425" wrap="square">
            <a:noAutofit/>
          </a:bodyPr>
          <a:p>
            <a:pPr algn="l" indent="0" lvl="0" marL="0" rtl="0">
              <a:spcBef>
                <a:spcPts val="0"/>
              </a:spcBef>
              <a:spcAft>
                <a:spcPts val="0"/>
              </a:spcAft>
              <a:buNone/>
            </a:pPr>
            <a:endParaRPr dirty="0"/>
          </a:p>
        </p:txBody>
      </p:sp>
      <p:sp>
        <p:nvSpPr>
          <p:cNvPr id="1048627" name="Google Shape;301;p45"/>
          <p:cNvSpPr/>
          <p:nvPr/>
        </p:nvSpPr>
        <p:spPr>
          <a:xfrm>
            <a:off x="8271164" y="4017736"/>
            <a:ext cx="651341" cy="734259"/>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28" name="Google Shape;302;p45"/>
          <p:cNvSpPr/>
          <p:nvPr/>
        </p:nvSpPr>
        <p:spPr>
          <a:xfrm>
            <a:off x="6756559" y="238991"/>
            <a:ext cx="882981" cy="1037422"/>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endParaRPr dirty="0"/>
          </a:p>
        </p:txBody>
      </p:sp>
      <p:sp>
        <p:nvSpPr>
          <p:cNvPr id="1048629" name="Google Shape;303;p45"/>
          <p:cNvSpPr/>
          <p:nvPr/>
        </p:nvSpPr>
        <p:spPr>
          <a:xfrm>
            <a:off x="505323" y="484863"/>
            <a:ext cx="554550" cy="527700"/>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
        <p:nvSpPr>
          <p:cNvPr id="1048630" name="Google Shape;304;p45"/>
          <p:cNvSpPr/>
          <p:nvPr/>
        </p:nvSpPr>
        <p:spPr>
          <a:xfrm>
            <a:off x="6029400" y="2041546"/>
            <a:ext cx="2337300" cy="58800"/>
          </a:xfrm>
          <a:prstGeom prst="rect"/>
          <a:solidFill>
            <a:schemeClr val="dk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pic>
        <p:nvPicPr>
          <p:cNvPr id="2097161" name="Picture 30"/>
          <p:cNvPicPr>
            <a:picLocks noChangeAspect="1"/>
          </p:cNvPicPr>
          <p:nvPr/>
        </p:nvPicPr>
        <p:blipFill>
          <a:blip xmlns:r="http://schemas.openxmlformats.org/officeDocument/2006/relationships" r:embed="rId1"/>
          <a:stretch>
            <a:fillRect/>
          </a:stretch>
        </p:blipFill>
        <p:spPr>
          <a:xfrm>
            <a:off x="1224281" y="484863"/>
            <a:ext cx="5473388" cy="3993619"/>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500">
        <p:extLst>
          <p:ext uri="http://mobile.wps.com/transition/2016/1">
            <p:transition val="wps_twist_l_1500"/>
          </p:ext>
        </p:extLs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6" name="Shape 308"/>
        <p:cNvGrpSpPr/>
        <p:nvPr/>
      </p:nvGrpSpPr>
      <p:grpSpPr>
        <a:xfrm>
          <a:off x="0" y="0"/>
          <a:ext cx="0" cy="0"/>
          <a:chOff x="0" y="0"/>
          <a:chExt cx="0" cy="0"/>
        </a:xfrm>
      </p:grpSpPr>
      <p:sp>
        <p:nvSpPr>
          <p:cNvPr id="1048596" name="Google Shape;309;p46"/>
          <p:cNvSpPr txBox="1">
            <a:spLocks noGrp="1"/>
          </p:cNvSpPr>
          <p:nvPr>
            <p:ph type="title"/>
          </p:nvPr>
        </p:nvSpPr>
        <p:spPr>
          <a:xfrm>
            <a:off x="765544" y="233916"/>
            <a:ext cx="6025315" cy="3945080"/>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3600" i="0" lang="en-US">
                <a:solidFill>
                  <a:schemeClr val="bg1"/>
                </a:solidFill>
                <a:effectLst/>
                <a:latin typeface="NSimSun" panose="02010609030101010101" pitchFamily="49" charset="-122"/>
                <a:ea typeface="NSimSun" panose="02010609030101010101" pitchFamily="49" charset="-122"/>
              </a:rPr>
              <a:t> </a:t>
            </a:r>
            <a:r>
              <a:rPr dirty="0" sz="3600" i="0" lang="en-US">
                <a:solidFill>
                  <a:schemeClr val="bg1"/>
                </a:solidFill>
                <a:effectLst/>
                <a:latin typeface="NSimSun" panose="02010609030101010101" pitchFamily="49" charset="-122"/>
                <a:ea typeface="NSimSun" panose="02010609030101010101" pitchFamily="49" charset="-122"/>
              </a:rPr>
              <a:t>-</a:t>
            </a:r>
            <a:r>
              <a:rPr dirty="0" sz="3600" i="0" lang="en-US">
                <a:solidFill>
                  <a:schemeClr val="bg1"/>
                </a:solidFill>
                <a:effectLst/>
                <a:latin typeface="NSimSun" panose="02010609030101010101" pitchFamily="49" charset="-122"/>
                <a:ea typeface="NSimSun" panose="02010609030101010101" pitchFamily="49" charset="-122"/>
              </a:rPr>
              <a:t> </a:t>
            </a:r>
            <a:r>
              <a:rPr dirty="0" sz="3600" i="0" lang="en-US">
                <a:solidFill>
                  <a:schemeClr val="bg1"/>
                </a:solidFill>
                <a:effectLst/>
                <a:latin typeface="NSimSun" panose="02010609030101010101" pitchFamily="49" charset="-122"/>
                <a:ea typeface="NSimSun" panose="02010609030101010101" pitchFamily="49" charset="-122"/>
              </a:rPr>
              <a:t> </a:t>
            </a:r>
            <a:r>
              <a:rPr dirty="0" sz="3600" i="0" lang="en-US">
                <a:solidFill>
                  <a:schemeClr val="bg1"/>
                </a:solidFill>
                <a:effectLst/>
                <a:latin typeface="NSimSun" panose="02010609030101010101" pitchFamily="49" charset="-122"/>
                <a:ea typeface="NSimSun" panose="02010609030101010101" pitchFamily="49" charset="-122"/>
              </a:rPr>
              <a:t> </a:t>
            </a:r>
            <a:r>
              <a:rPr dirty="0" sz="3600" i="0" lang="en-US">
                <a:solidFill>
                  <a:schemeClr val="bg1"/>
                </a:solidFill>
                <a:effectLst/>
                <a:latin typeface="NSimSun" panose="02010609030101010101" pitchFamily="49" charset="-122"/>
                <a:ea typeface="NSimSun" panose="02010609030101010101" pitchFamily="49" charset="-122"/>
              </a:rPr>
              <a:t>If you identify and correct potential problems early, the number of loops through the evaluation cycle will be reduced and development time will shorten. If a design model of the interface </a:t>
            </a:r>
            <a:endParaRPr dirty="0" sz="3600">
              <a:solidFill>
                <a:schemeClr val="bg1"/>
              </a:solidFill>
              <a:latin typeface="NSimSun" panose="02010609030101010101" pitchFamily="49" charset="-122"/>
              <a:ea typeface="NSimSun" panose="02010609030101010101" pitchFamily="49" charset="-122"/>
            </a:endParaRPr>
          </a:p>
        </p:txBody>
      </p:sp>
      <p:sp>
        <p:nvSpPr>
          <p:cNvPr id="1048597" name="Google Shape;311;p46"/>
          <p:cNvSpPr/>
          <p:nvPr/>
        </p:nvSpPr>
        <p:spPr>
          <a:xfrm>
            <a:off x="-709971" y="43756"/>
            <a:ext cx="645842" cy="991988"/>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000">
        <p:randomBar dir="ver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8" name="Shape 315"/>
        <p:cNvGrpSpPr/>
        <p:nvPr/>
      </p:nvGrpSpPr>
      <p:grpSpPr>
        <a:xfrm>
          <a:off x="0" y="0"/>
          <a:ext cx="0" cy="0"/>
          <a:chOff x="0" y="0"/>
          <a:chExt cx="0" cy="0"/>
        </a:xfrm>
      </p:grpSpPr>
      <p:sp>
        <p:nvSpPr>
          <p:cNvPr id="1048584" name="Google Shape;316;p47"/>
          <p:cNvSpPr txBox="1">
            <a:spLocks noGrp="1"/>
          </p:cNvSpPr>
          <p:nvPr>
            <p:ph type="title"/>
          </p:nvPr>
        </p:nvSpPr>
        <p:spPr>
          <a:xfrm>
            <a:off x="719999" y="297873"/>
            <a:ext cx="6262692" cy="4253345"/>
          </a:xfrm>
          <a:prstGeom prst="rect"/>
        </p:spPr>
        <p:txBody>
          <a:bodyPr anchor="ctr" anchorCtr="0" bIns="91425" lIns="91425" rIns="91425" spcFirstLastPara="1" tIns="91425" wrap="square">
            <a:noAutofit/>
          </a:bodyPr>
          <a:p>
            <a:pPr algn="l" indent="0" lvl="0" marL="0" rtl="0">
              <a:spcBef>
                <a:spcPts val="0"/>
              </a:spcBef>
              <a:spcAft>
                <a:spcPts val="0"/>
              </a:spcAft>
              <a:buNone/>
            </a:pPr>
            <a:r>
              <a:rPr dirty="0" sz="2800" lang="en-US">
                <a:solidFill>
                  <a:srgbClr val="FFFFFF"/>
                </a:solidFill>
                <a:latin typeface="NSimSun" panose="02010609030101010101" pitchFamily="49" charset="-122"/>
                <a:ea typeface="NSimSun" panose="02010609030101010101" pitchFamily="49" charset="-122"/>
              </a:rPr>
              <a:t>E</a:t>
            </a:r>
            <a:r>
              <a:rPr dirty="0" sz="2800" i="0" lang="en-US">
                <a:solidFill>
                  <a:srgbClr val="FFFFFF"/>
                </a:solidFill>
                <a:effectLst/>
                <a:latin typeface="NSimSun" panose="02010609030101010101" pitchFamily="49" charset="-122"/>
                <a:ea typeface="NSimSun" panose="02010609030101010101" pitchFamily="49" charset="-122"/>
              </a:rPr>
              <a:t>valuation </a:t>
            </a:r>
            <a:r>
              <a:rPr dirty="0" sz="2800" lang="en-US">
                <a:solidFill>
                  <a:srgbClr val="FFFFFF"/>
                </a:solidFill>
                <a:latin typeface="NSimSun" panose="02010609030101010101" pitchFamily="49" charset="-122"/>
                <a:ea typeface="NSimSun" panose="02010609030101010101" pitchFamily="49" charset="-122"/>
              </a:rPr>
              <a:t>C</a:t>
            </a:r>
            <a:r>
              <a:rPr dirty="0" sz="2800" i="0" lang="en-US">
                <a:solidFill>
                  <a:srgbClr val="FFFFFF"/>
                </a:solidFill>
                <a:effectLst/>
                <a:latin typeface="NSimSun" panose="02010609030101010101" pitchFamily="49" charset="-122"/>
                <a:ea typeface="NSimSun" panose="02010609030101010101" pitchFamily="49" charset="-122"/>
              </a:rPr>
              <a:t>riteria </a:t>
            </a:r>
            <a:r>
              <a:rPr dirty="0" sz="2800" i="0" lang="en-US">
                <a:solidFill>
                  <a:srgbClr val="FFFFFF"/>
                </a:solidFill>
                <a:effectLst/>
                <a:latin typeface="NSimSun" panose="02010609030101010101" pitchFamily="49" charset="-122"/>
                <a:ea typeface="NSimSun" panose="02010609030101010101" pitchFamily="49" charset="-122"/>
              </a:rPr>
              <a:t>c</a:t>
            </a:r>
            <a:r>
              <a:rPr dirty="0" sz="2800" i="0" lang="en-US">
                <a:solidFill>
                  <a:srgbClr val="FFFFFF"/>
                </a:solidFill>
                <a:effectLst/>
                <a:latin typeface="NSimSun" panose="02010609030101010101" pitchFamily="49" charset="-122"/>
                <a:ea typeface="NSimSun" panose="02010609030101010101" pitchFamily="49" charset="-122"/>
              </a:rPr>
              <a:t>an be applied during early design reviews</a:t>
            </a:r>
            <a:r>
              <a:rPr b="0" dirty="0" sz="2800" i="0" lang="en-US">
                <a:solidFill>
                  <a:srgbClr val="FFFFFF"/>
                </a:solidFill>
                <a:effectLst/>
                <a:latin typeface="Segoe UI Historic" panose="020B0502040204020203" pitchFamily="34" charset="0"/>
              </a:rPr>
              <a:t>:</a:t>
            </a:r>
            <a:br>
              <a:rPr b="0" dirty="0" sz="2800" i="0" lang="en-US">
                <a:solidFill>
                  <a:srgbClr val="FFFFFF"/>
                </a:solidFill>
                <a:effectLst/>
                <a:latin typeface="Segoe UI Historic" panose="020B0502040204020203" pitchFamily="34" charset="0"/>
              </a:rPr>
            </a:b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 </a:t>
            </a:r>
            <a:r>
              <a:rPr b="0" dirty="0" sz="2800" i="0" lang="en-US">
                <a:solidFill>
                  <a:srgbClr val="FFFFFF"/>
                </a:solidFill>
                <a:effectLst/>
                <a:latin typeface="NSimSun" panose="02010609030101010101" pitchFamily="49" charset="-122"/>
                <a:ea typeface="NSimSun" panose="02010609030101010101" pitchFamily="49" charset="-122"/>
              </a:rPr>
              <a:t>I</a:t>
            </a:r>
            <a:r>
              <a:rPr dirty="0" sz="2800" i="0" lang="en-US">
                <a:solidFill>
                  <a:srgbClr val="FFFFFF"/>
                </a:solidFill>
                <a:effectLst/>
                <a:latin typeface="NSimSun" panose="02010609030101010101" pitchFamily="49" charset="-122"/>
                <a:ea typeface="NSimSun" panose="02010609030101010101" pitchFamily="49" charset="-122"/>
              </a:rPr>
              <a:t>nterface style, help facilities, and error handling protocol provide a general indication of the complexity of the interface and the degree to which it will be accepted by the user. </a:t>
            </a:r>
            <a:endParaRPr dirty="0" sz="2800">
              <a:latin typeface="NSimSun" panose="02010609030101010101" pitchFamily="49" charset="-122"/>
              <a:ea typeface="NSimSun" panose="02010609030101010101" pitchFamily="49" charset="-122"/>
            </a:endParaRPr>
          </a:p>
        </p:txBody>
      </p:sp>
      <p:sp>
        <p:nvSpPr>
          <p:cNvPr id="1048585" name="Google Shape;319;p47"/>
          <p:cNvSpPr/>
          <p:nvPr/>
        </p:nvSpPr>
        <p:spPr>
          <a:xfrm>
            <a:off x="7209030" y="118822"/>
            <a:ext cx="841856" cy="841856"/>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200">
        <p:dissolv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2" name="Shape 323"/>
        <p:cNvGrpSpPr/>
        <p:nvPr/>
      </p:nvGrpSpPr>
      <p:grpSpPr>
        <a:xfrm>
          <a:off x="0" y="0"/>
          <a:ext cx="0" cy="0"/>
          <a:chOff x="0" y="0"/>
          <a:chExt cx="0" cy="0"/>
        </a:xfrm>
      </p:grpSpPr>
      <p:sp>
        <p:nvSpPr>
          <p:cNvPr id="1048590" name="Google Shape;325;p48"/>
          <p:cNvSpPr txBox="1">
            <a:spLocks noGrp="1"/>
          </p:cNvSpPr>
          <p:nvPr>
            <p:ph type="body" idx="1"/>
          </p:nvPr>
        </p:nvSpPr>
        <p:spPr>
          <a:xfrm>
            <a:off x="719999" y="539750"/>
            <a:ext cx="5895546" cy="3920100"/>
          </a:xfrm>
          <a:prstGeom prst="rect"/>
        </p:spPr>
        <p:txBody>
          <a:bodyPr anchor="ctr" anchorCtr="0" bIns="91425" lIns="91425" rIns="91425" spcFirstLastPara="1" tIns="91425" wrap="square">
            <a:noAutofit/>
          </a:bodyPr>
          <a:p>
            <a:pPr indent="0" lvl="0" marL="0" rtl="0">
              <a:spcBef>
                <a:spcPts val="0"/>
              </a:spcBef>
              <a:spcAft>
                <a:spcPts val="0"/>
              </a:spcAft>
              <a:buClr>
                <a:srgbClr val="273D40"/>
              </a:buClr>
              <a:buSzPts val="600"/>
              <a:buFont typeface="Arial"/>
              <a:buNone/>
            </a:pPr>
            <a:r>
              <a:rPr b="1" dirty="0" sz="2000" i="0" lang="en-PH">
                <a:solidFill>
                  <a:srgbClr val="FFFFFF"/>
                </a:solidFill>
                <a:effectLst/>
                <a:latin typeface="NSimSun" panose="02010609030101010101" pitchFamily="49" charset="-122"/>
                <a:ea typeface="NSimSun" panose="02010609030101010101" pitchFamily="49" charset="-122"/>
              </a:rPr>
              <a:t>MODELING </a:t>
            </a:r>
            <a:endParaRPr b="1" dirty="0" sz="2000" i="0" lang="en-PH">
              <a:solidFill>
                <a:srgbClr val="FFFFFF"/>
              </a:solidFill>
              <a:effectLst/>
              <a:latin typeface="NSimSun" panose="02010609030101010101" pitchFamily="49" charset="-122"/>
              <a:ea typeface="NSimSun" panose="02010609030101010101" pitchFamily="49" charset="-122"/>
            </a:endParaRPr>
          </a:p>
          <a:p>
            <a:pPr algn="just" indent="0" lvl="0" marL="0" rtl="0">
              <a:spcBef>
                <a:spcPts val="0"/>
              </a:spcBef>
              <a:spcAft>
                <a:spcPts val="0"/>
              </a:spcAft>
              <a:buClr>
                <a:srgbClr val="273D40"/>
              </a:buClr>
              <a:buSzPts val="600"/>
              <a:buFont typeface="Arial"/>
              <a:buNone/>
            </a:pPr>
            <a:r>
              <a:rPr b="1" dirty="0" sz="2000" lang="en-US">
                <a:solidFill>
                  <a:srgbClr val="FFFFFF"/>
                </a:solidFill>
                <a:latin typeface="NSimSun" panose="02010609030101010101" pitchFamily="49" charset="-122"/>
                <a:ea typeface="NSimSun" panose="02010609030101010101" pitchFamily="49" charset="-122"/>
              </a:rPr>
              <a:t>	U</a:t>
            </a:r>
            <a:r>
              <a:rPr b="1" dirty="0" sz="2000" i="0" lang="en-US">
                <a:solidFill>
                  <a:srgbClr val="FFFFFF"/>
                </a:solidFill>
                <a:effectLst/>
                <a:latin typeface="NSimSun" panose="02010609030101010101" pitchFamily="49" charset="-122"/>
                <a:ea typeface="NSimSun" panose="02010609030101010101" pitchFamily="49" charset="-122"/>
              </a:rPr>
              <a:t>sers are observed during interaction, and data—such as number of tasks correctly completed over a standard time period, frequency of actions, sequence of actions, time spent “looking” at the display, number and types of errors, error recovery time, time spent using help, and number of help references per standard time period—are collected and used as a guide for interface modification.</a:t>
            </a:r>
            <a:endParaRPr b="1" dirty="0" sz="2000">
              <a:solidFill>
                <a:schemeClr val="lt1"/>
              </a:solidFill>
              <a:latin typeface="NSimSun" panose="02010609030101010101" pitchFamily="49" charset="-122"/>
              <a:ea typeface="NSimSun" panose="02010609030101010101" pitchFamily="49" charset="-122"/>
            </a:endParaRPr>
          </a:p>
        </p:txBody>
      </p:sp>
      <p:sp>
        <p:nvSpPr>
          <p:cNvPr id="1048591" name="Google Shape;326;p48"/>
          <p:cNvSpPr/>
          <p:nvPr/>
        </p:nvSpPr>
        <p:spPr>
          <a:xfrm>
            <a:off x="6407979" y="623712"/>
            <a:ext cx="803312" cy="865652"/>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cxnSp>
        <p:nvCxnSpPr>
          <p:cNvPr id="3145728" name="Google Shape;327;p48"/>
          <p:cNvCxnSpPr>
            <a:cxnSpLocks/>
          </p:cNvCxnSpPr>
          <p:nvPr/>
        </p:nvCxnSpPr>
        <p:spPr>
          <a:xfrm flipH="1">
            <a:off x="6880173" y="3094936"/>
            <a:ext cx="1239000" cy="1239000"/>
          </a:xfrm>
          <a:prstGeom prst="straightConnector1"/>
          <a:noFill/>
          <a:ln w="9525" cap="flat" cmpd="sng">
            <a:solidFill>
              <a:schemeClr val="lt1"/>
            </a:solidFill>
            <a:prstDash val="solid"/>
            <a:round/>
            <a:headEnd type="oval" w="med" len="med"/>
            <a:tailEnd type="oval" w="med" len="med"/>
          </a:ln>
        </p:spPr>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airplane" invX="0"/>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0" name="Shape 378"/>
        <p:cNvGrpSpPr/>
        <p:nvPr/>
      </p:nvGrpSpPr>
      <p:grpSpPr>
        <a:xfrm>
          <a:off x="0" y="0"/>
          <a:ext cx="0" cy="0"/>
          <a:chOff x="0" y="0"/>
          <a:chExt cx="0" cy="0"/>
        </a:xfrm>
      </p:grpSpPr>
      <p:sp>
        <p:nvSpPr>
          <p:cNvPr id="1048602" name="Google Shape;380;p50"/>
          <p:cNvSpPr txBox="1">
            <a:spLocks noGrp="1"/>
          </p:cNvSpPr>
          <p:nvPr>
            <p:ph type="subTitle" idx="1"/>
          </p:nvPr>
        </p:nvSpPr>
        <p:spPr>
          <a:xfrm>
            <a:off x="1259399" y="410828"/>
            <a:ext cx="6422945" cy="4184650"/>
          </a:xfrm>
          <a:prstGeom prst="rect"/>
        </p:spPr>
        <p:txBody>
          <a:bodyPr anchor="ctr" anchorCtr="0" bIns="91425" lIns="91425" rIns="91425" spcFirstLastPara="1" tIns="91425" wrap="square">
            <a:noAutofit/>
          </a:bodyPr>
          <a:p>
            <a:pPr algn="l" indent="0" lvl="0" marL="0" rtl="0">
              <a:spcBef>
                <a:spcPts val="0"/>
              </a:spcBef>
              <a:spcAft>
                <a:spcPts val="0"/>
              </a:spcAft>
              <a:buNone/>
            </a:pPr>
            <a:r>
              <a:rPr b="1" dirty="0" sz="3200" i="0" lang="en-US">
                <a:solidFill>
                  <a:srgbClr val="FFFFFF"/>
                </a:solidFill>
                <a:effectLst/>
                <a:latin typeface="NSimSun" panose="02010609030101010101" pitchFamily="49" charset="-122"/>
                <a:ea typeface="NSimSun" panose="02010609030101010101" pitchFamily="49" charset="-122"/>
              </a:rPr>
              <a:t>Summary </a:t>
            </a:r>
            <a:endParaRPr b="1" dirty="0" sz="3200" i="0" lang="en-US">
              <a:solidFill>
                <a:srgbClr val="FFFFFF"/>
              </a:solidFill>
              <a:effectLst/>
              <a:latin typeface="NSimSun" panose="02010609030101010101" pitchFamily="49" charset="-122"/>
              <a:ea typeface="NSimSun" panose="02010609030101010101" pitchFamily="49" charset="-122"/>
            </a:endParaRPr>
          </a:p>
          <a:p>
            <a:pPr algn="just" indent="0" lvl="0" marL="0" rtl="0">
              <a:spcBef>
                <a:spcPts val="0"/>
              </a:spcBef>
              <a:spcAft>
                <a:spcPts val="0"/>
              </a:spcAft>
              <a:buNone/>
            </a:pPr>
            <a:r>
              <a:rPr b="1" dirty="0" sz="3200" i="0" lang="en-US">
                <a:solidFill>
                  <a:srgbClr val="FFFFFF"/>
                </a:solidFill>
                <a:effectLst/>
                <a:latin typeface="NSimSun" panose="02010609030101010101" pitchFamily="49" charset="-122"/>
                <a:ea typeface="NSimSun" panose="02010609030101010101" pitchFamily="49" charset="-122"/>
              </a:rPr>
              <a:t>	(1) place the user in control, (2) reduce the user’s memory load, and (3) make the interface consistent. To achieve an interface that abides by these principles, an organized design process must be conducted. </a:t>
            </a:r>
            <a:endParaRPr dirty="0" sz="3200"/>
          </a:p>
        </p:txBody>
      </p:sp>
      <p:sp>
        <p:nvSpPr>
          <p:cNvPr id="1048603" name="Google Shape;381;p50"/>
          <p:cNvSpPr/>
          <p:nvPr/>
        </p:nvSpPr>
        <p:spPr>
          <a:xfrm>
            <a:off x="501000" y="4574696"/>
            <a:ext cx="2337300" cy="58800"/>
          </a:xfrm>
          <a:prstGeom prst="rect"/>
          <a:solidFill>
            <a:schemeClr val="dk2"/>
          </a:solidFill>
          <a:ln>
            <a:noFill/>
          </a:ln>
        </p:spPr>
        <p:txBody>
          <a:bodyPr anchor="ctr" anchorCtr="0" bIns="91425" lIns="91425" rIns="91425" spcFirstLastPara="1" tIns="91425" wrap="square">
            <a:noAutofit/>
          </a:bodyPr>
          <a:p>
            <a:pPr algn="l" indent="0" lvl="0" marL="0" rtl="0">
              <a:spcBef>
                <a:spcPts val="0"/>
              </a:spcBef>
              <a:spcAft>
                <a:spcPts val="0"/>
              </a:spcAft>
              <a:buNone/>
            </a:p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400">
        <p14:doors dir="ver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9" name="Shape 385"/>
        <p:cNvGrpSpPr/>
        <p:nvPr/>
      </p:nvGrpSpPr>
      <p:grpSpPr>
        <a:xfrm>
          <a:off x="0" y="0"/>
          <a:ext cx="0" cy="0"/>
          <a:chOff x="0" y="0"/>
          <a:chExt cx="0" cy="0"/>
        </a:xfrm>
      </p:grpSpPr>
      <p:sp>
        <p:nvSpPr>
          <p:cNvPr id="1048636" name="Google Shape;386;p51"/>
          <p:cNvSpPr txBox="1">
            <a:spLocks noGrp="1"/>
          </p:cNvSpPr>
          <p:nvPr>
            <p:ph type="title"/>
          </p:nvPr>
        </p:nvSpPr>
        <p:spPr>
          <a:xfrm>
            <a:off x="1503218" y="879763"/>
            <a:ext cx="5915891" cy="2111624"/>
          </a:xfrm>
          <a:prstGeom prst="rect"/>
        </p:spPr>
        <p:txBody>
          <a:bodyPr anchor="ctr" anchorCtr="0" bIns="91425" lIns="91425" rIns="91425" spcFirstLastPara="1" tIns="91425" wrap="square">
            <a:noAutofit/>
          </a:bodyPr>
          <a:p>
            <a:pPr algn="l" indent="0" lvl="0" marL="0" rtl="0">
              <a:spcBef>
                <a:spcPts val="0"/>
              </a:spcBef>
              <a:spcAft>
                <a:spcPts val="0"/>
              </a:spcAft>
              <a:buNone/>
            </a:pPr>
            <a:br>
              <a:rPr dirty="0" lang="en-US"/>
            </a:br>
            <a:br>
              <a:rPr dirty="0" lang="en-US"/>
            </a:br>
            <a:r>
              <a:rPr b="0" dirty="0" sz="4400" lang="en-US">
                <a:latin typeface="NSimSun" panose="02010609030101010101" pitchFamily="49" charset="-122"/>
                <a:ea typeface="NSimSun" panose="02010609030101010101" pitchFamily="49" charset="-122"/>
              </a:rPr>
              <a:t>THAT’S ALL !!!</a:t>
            </a:r>
            <a:br>
              <a:rPr b="0" dirty="0" sz="4400" lang="en-US">
                <a:latin typeface="NSimSun" panose="02010609030101010101" pitchFamily="49" charset="-122"/>
                <a:ea typeface="NSimSun" panose="02010609030101010101" pitchFamily="49" charset="-122"/>
              </a:rPr>
            </a:br>
            <a:r>
              <a:rPr b="0" dirty="0" sz="4400" lang="en-US">
                <a:latin typeface="NSimSun" panose="02010609030101010101" pitchFamily="49" charset="-122"/>
                <a:ea typeface="NSimSun" panose="02010609030101010101" pitchFamily="49" charset="-122"/>
              </a:rPr>
              <a:t>THANK  YOU</a:t>
            </a:r>
            <a:r>
              <a:rPr b="0" dirty="0" sz="4400" lang="en-US">
                <a:latin typeface="NSimSun" panose="02010609030101010101" pitchFamily="49" charset="-122"/>
                <a:ea typeface="NSimSun" panose="02010609030101010101" pitchFamily="49" charset="-122"/>
                <a:sym typeface="Wingdings" panose="05000000000000000000" pitchFamily="2" charset="2"/>
              </a:rPr>
              <a:t> </a:t>
            </a:r>
            <a:r>
              <a:rPr b="0" dirty="0" sz="4400" lang="en-US">
                <a:latin typeface="NSimSun" panose="02010609030101010101" pitchFamily="49" charset="-122"/>
                <a:ea typeface="NSimSun" panose="02010609030101010101" pitchFamily="49" charset="-122"/>
                <a:sym typeface="Wingdings" panose="05000000000000000000" pitchFamily="2" charset="2"/>
              </a:rPr>
              <a:t>:</a:t>
            </a:r>
            <a:r>
              <a:rPr b="0" dirty="0" sz="4400" lang="en-US">
                <a:latin typeface="NSimSun" panose="02010609030101010101" pitchFamily="49" charset="-122"/>
                <a:ea typeface="NSimSun" panose="02010609030101010101" pitchFamily="49" charset="-122"/>
                <a:sym typeface="Wingdings" panose="05000000000000000000" pitchFamily="2" charset="2"/>
              </a:rPr>
              <a:t>)</a:t>
            </a:r>
            <a:br>
              <a:rPr dirty="0" lang="en-US"/>
            </a:br>
            <a:endParaRPr dirty="0"/>
          </a:p>
        </p:txBody>
      </p:sp>
      <p:sp>
        <p:nvSpPr>
          <p:cNvPr id="1048637" name="Google Shape;389;p51"/>
          <p:cNvSpPr/>
          <p:nvPr/>
        </p:nvSpPr>
        <p:spPr>
          <a:xfrm>
            <a:off x="761810" y="138731"/>
            <a:ext cx="665207" cy="1018124"/>
          </a:xfrm>
          <a:custGeom>
            <a:avLst/>
            <a:ahLst/>
            <a:rect l="l" t="t" r="r" b="b"/>
            <a:pathLst>
              <a:path w="110516" h="110516" extrusionOk="0">
                <a:moveTo>
                  <a:pt x="55125" y="0"/>
                </a:moveTo>
                <a:cubicBezTo>
                  <a:pt x="55125" y="37400"/>
                  <a:pt x="37112" y="55125"/>
                  <a:pt x="0" y="55125"/>
                </a:cubicBezTo>
                <a:cubicBezTo>
                  <a:pt x="37112" y="55125"/>
                  <a:pt x="55125" y="73116"/>
                  <a:pt x="55125" y="110515"/>
                </a:cubicBezTo>
                <a:cubicBezTo>
                  <a:pt x="55125" y="73116"/>
                  <a:pt x="73116" y="55125"/>
                  <a:pt x="110516" y="55125"/>
                </a:cubicBezTo>
                <a:cubicBezTo>
                  <a:pt x="73116" y="55125"/>
                  <a:pt x="55125" y="37400"/>
                  <a:pt x="55125" y="0"/>
                </a:cubicBezTo>
                <a:close/>
              </a:path>
            </a:pathLst>
          </a:custGeom>
          <a:noFill/>
          <a:ln w="9525" cap="flat" cmpd="sng">
            <a:solidFill>
              <a:schemeClr val="lt1"/>
            </a:solidFill>
            <a:prstDash val="solid"/>
            <a:round/>
            <a:headEnd type="none" w="sm" len="sm"/>
            <a:tailEnd type="none" w="sm" len="sm"/>
          </a:ln>
        </p:spPr>
        <p:txBody>
          <a:bodyPr anchor="ctr" anchorCtr="0" bIns="91425" lIns="91425" rIns="91425" spcFirstLastPara="1" tIns="91425" wrap="square">
            <a:noAutofit/>
          </a:bodyPr>
          <a:p>
            <a:pPr algn="l" indent="0" lvl="0" marL="0" rtl="0">
              <a:spcBef>
                <a:spcPts val="0"/>
              </a:spcBef>
              <a:spcAft>
                <a:spcPts val="0"/>
              </a:spcAft>
              <a:buNone/>
            </a:pPr>
          </a:p>
        </p:txBody>
      </p:sp>
      <p:pic>
        <p:nvPicPr>
          <p:cNvPr id="2097163" name="Picture 3"/>
          <p:cNvPicPr>
            <a:picLocks noChangeAspect="1"/>
          </p:cNvPicPr>
          <p:nvPr/>
        </p:nvPicPr>
        <p:blipFill>
          <a:blip xmlns:r="http://schemas.openxmlformats.org/officeDocument/2006/relationships" r:embed="rId1"/>
          <a:stretch>
            <a:fillRect/>
          </a:stretch>
        </p:blipFill>
        <p:spPr>
          <a:xfrm>
            <a:off x="6436514" y="126542"/>
            <a:ext cx="676715" cy="1030313"/>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000">
        <p:comb dir="horz"/>
      </p:transition>
    </mc:Choice>
    <mc:Fallback>
      <p:transition spd="slow">
        <p:fade/>
      </p:transition>
    </mc:Fallback>
  </mc:AlternateContent>
</p:sld>
</file>

<file path=ppt/theme/theme1.xml><?xml version="1.0" encoding="utf-8"?>
<a:theme xmlns:a="http://schemas.openxmlformats.org/drawingml/2006/main" name="Elegant Newsletter for Consumers by Slidesgo">
  <a:themeElements>
    <a:clrScheme name="Simple Light">
      <a:dk1>
        <a:srgbClr val="242426"/>
      </a:dk1>
      <a:lt1>
        <a:srgbClr val="F3F3F3"/>
      </a:lt1>
      <a:dk2>
        <a:srgbClr val="FF794A"/>
      </a:dk2>
      <a:lt2>
        <a:srgbClr val="2E2E30"/>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Design Evaluation Software Engineering</dc:title>
  <dc:creator>vivo 2015</dc:creator>
  <cp:lastModifiedBy>CompLab 1-PC 10</cp:lastModifiedBy>
  <dcterms:created xsi:type="dcterms:W3CDTF">2023-02-28T14:11:40Z</dcterms:created>
  <dcterms:modified xsi:type="dcterms:W3CDTF">2023-03-04T03:27:20Z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0ba23c5cb45a4f0bb8f468719127faab</vt:lpwstr>
  </property>
</Properties>
</file>